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61" r:id="rId5"/>
    <p:sldId id="259" r:id="rId6"/>
    <p:sldId id="26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64" d="100"/>
          <a:sy n="64" d="100"/>
        </p:scale>
        <p:origin x="730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75FD4-1EF0-400C-849C-2C6A1D93F0EA}" type="datetimeFigureOut">
              <a:rPr lang="en-US" smtClean="0"/>
              <a:t>1/31/2018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5EBAF-2F68-41B1-8B6A-B9F7132194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51410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75FD4-1EF0-400C-849C-2C6A1D93F0EA}" type="datetimeFigureOut">
              <a:rPr lang="en-US" smtClean="0"/>
              <a:t>1/31/2018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5EBAF-2F68-41B1-8B6A-B9F7132194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537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75FD4-1EF0-400C-849C-2C6A1D93F0EA}" type="datetimeFigureOut">
              <a:rPr lang="en-US" smtClean="0"/>
              <a:t>1/31/2018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5EBAF-2F68-41B1-8B6A-B9F7132194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0061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75FD4-1EF0-400C-849C-2C6A1D93F0EA}" type="datetimeFigureOut">
              <a:rPr lang="en-US" smtClean="0"/>
              <a:t>1/31/2018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5EBAF-2F68-41B1-8B6A-B9F7132194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8919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75FD4-1EF0-400C-849C-2C6A1D93F0EA}" type="datetimeFigureOut">
              <a:rPr lang="en-US" smtClean="0"/>
              <a:t>1/31/2018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5EBAF-2F68-41B1-8B6A-B9F7132194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0840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75FD4-1EF0-400C-849C-2C6A1D93F0EA}" type="datetimeFigureOut">
              <a:rPr lang="en-US" smtClean="0"/>
              <a:t>1/31/2018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5EBAF-2F68-41B1-8B6A-B9F7132194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4909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75FD4-1EF0-400C-849C-2C6A1D93F0EA}" type="datetimeFigureOut">
              <a:rPr lang="en-US" smtClean="0"/>
              <a:t>1/31/2018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5EBAF-2F68-41B1-8B6A-B9F7132194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3330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75FD4-1EF0-400C-849C-2C6A1D93F0EA}" type="datetimeFigureOut">
              <a:rPr lang="en-US" smtClean="0"/>
              <a:t>1/31/2018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5EBAF-2F68-41B1-8B6A-B9F7132194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8832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75FD4-1EF0-400C-849C-2C6A1D93F0EA}" type="datetimeFigureOut">
              <a:rPr lang="en-US" smtClean="0"/>
              <a:t>1/31/2018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5EBAF-2F68-41B1-8B6A-B9F7132194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4272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75FD4-1EF0-400C-849C-2C6A1D93F0EA}" type="datetimeFigureOut">
              <a:rPr lang="en-US" smtClean="0"/>
              <a:t>1/31/2018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5EBAF-2F68-41B1-8B6A-B9F7132194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6422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75FD4-1EF0-400C-849C-2C6A1D93F0EA}" type="datetimeFigureOut">
              <a:rPr lang="en-US" smtClean="0"/>
              <a:t>1/31/2018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5EBAF-2F68-41B1-8B6A-B9F7132194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4000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E75FD4-1EF0-400C-849C-2C6A1D93F0EA}" type="datetimeFigureOut">
              <a:rPr lang="en-US" smtClean="0"/>
              <a:t>1/31/2018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85EBAF-2F68-41B1-8B6A-B9F7132194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2113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WW2 #1: How does it start?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2702509"/>
          </a:xfrm>
        </p:spPr>
        <p:txBody>
          <a:bodyPr>
            <a:normAutofit/>
          </a:bodyPr>
          <a:lstStyle/>
          <a:p>
            <a:pPr marL="742950" indent="-742950">
              <a:buAutoNum type="arabicPeriod"/>
            </a:pPr>
            <a:r>
              <a:rPr lang="en-US" sz="3800" dirty="0" smtClean="0">
                <a:solidFill>
                  <a:schemeClr val="accent1"/>
                </a:solidFill>
              </a:rPr>
              <a:t>What were the main components of the Treaty of Versailles? </a:t>
            </a:r>
          </a:p>
          <a:p>
            <a:pPr marL="742950" indent="-742950">
              <a:buAutoNum type="arabicPeriod"/>
            </a:pPr>
            <a:r>
              <a:rPr lang="en-US" sz="3800" dirty="0" smtClean="0">
                <a:solidFill>
                  <a:schemeClr val="accent1"/>
                </a:solidFill>
              </a:rPr>
              <a:t>What countries were Germany, Italy, and Japan invading in the 1930s? </a:t>
            </a:r>
            <a:endParaRPr lang="en-US" sz="38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8407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+mn-lt"/>
              </a:rPr>
              <a:t>Italy</a:t>
            </a:r>
            <a:endParaRPr lang="en-US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13109"/>
            <a:ext cx="4127339" cy="4351338"/>
          </a:xfrm>
        </p:spPr>
        <p:txBody>
          <a:bodyPr>
            <a:normAutofit fontScale="92500" lnSpcReduction="10000"/>
          </a:bodyPr>
          <a:lstStyle/>
          <a:p>
            <a:r>
              <a:rPr lang="en-US" sz="3400" dirty="0" smtClean="0"/>
              <a:t>1922: 1</a:t>
            </a:r>
            <a:r>
              <a:rPr lang="en-US" sz="3400" baseline="30000" dirty="0" smtClean="0"/>
              <a:t>st</a:t>
            </a:r>
            <a:r>
              <a:rPr lang="en-US" sz="3400" dirty="0" smtClean="0"/>
              <a:t> fascist nation – Mussolini </a:t>
            </a:r>
            <a:endParaRPr lang="en-US" sz="3400" dirty="0" smtClean="0"/>
          </a:p>
          <a:p>
            <a:pPr lvl="1"/>
            <a:r>
              <a:rPr lang="en-US" sz="3000" b="1" dirty="0" smtClean="0"/>
              <a:t>Fascist</a:t>
            </a:r>
            <a:r>
              <a:rPr lang="en-US" sz="3000" dirty="0" smtClean="0"/>
              <a:t>: nationalism, authoritarian, strong military </a:t>
            </a:r>
            <a:endParaRPr lang="en-US" sz="3000" dirty="0" smtClean="0"/>
          </a:p>
          <a:p>
            <a:r>
              <a:rPr lang="en-US" sz="3400" dirty="0" smtClean="0"/>
              <a:t>1935: Takes over Ethiopia – </a:t>
            </a:r>
            <a:r>
              <a:rPr lang="en-US" sz="3400" dirty="0" err="1" smtClean="0"/>
              <a:t>LofN</a:t>
            </a:r>
            <a:r>
              <a:rPr lang="en-US" sz="3400" dirty="0" smtClean="0"/>
              <a:t> does nothing </a:t>
            </a:r>
          </a:p>
          <a:p>
            <a:r>
              <a:rPr lang="en-US" sz="3400" dirty="0" smtClean="0"/>
              <a:t>1939: Takes over Albania 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1026" name="Picture 2" descr="Image result for europe map ww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7883" y="882872"/>
            <a:ext cx="6562725" cy="4981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12745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1041" y="136348"/>
            <a:ext cx="10515600" cy="1325563"/>
          </a:xfrm>
        </p:spPr>
        <p:txBody>
          <a:bodyPr/>
          <a:lstStyle/>
          <a:p>
            <a:r>
              <a:rPr lang="en-US" b="1" dirty="0" smtClean="0">
                <a:latin typeface="+mn-lt"/>
              </a:rPr>
              <a:t>Germany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1041" y="1385787"/>
            <a:ext cx="8363673" cy="5026588"/>
          </a:xfrm>
        </p:spPr>
        <p:txBody>
          <a:bodyPr>
            <a:normAutofit/>
          </a:bodyPr>
          <a:lstStyle/>
          <a:p>
            <a:r>
              <a:rPr lang="en-US" dirty="0" smtClean="0"/>
              <a:t>1933: Hitler </a:t>
            </a:r>
            <a:r>
              <a:rPr lang="en-US" dirty="0" smtClean="0"/>
              <a:t>&amp; Nazi party gain </a:t>
            </a:r>
            <a:r>
              <a:rPr lang="en-US" dirty="0" smtClean="0"/>
              <a:t>power 1</a:t>
            </a:r>
            <a:r>
              <a:rPr lang="en-US" baseline="30000" dirty="0" smtClean="0"/>
              <a:t>st</a:t>
            </a:r>
            <a:r>
              <a:rPr lang="en-US" dirty="0" smtClean="0"/>
              <a:t> through an election then manipulation </a:t>
            </a:r>
          </a:p>
          <a:p>
            <a:r>
              <a:rPr lang="en-US" dirty="0" smtClean="0"/>
              <a:t>Rearms – breaks </a:t>
            </a:r>
            <a:r>
              <a:rPr lang="en-US" dirty="0" err="1" smtClean="0"/>
              <a:t>TofV</a:t>
            </a:r>
            <a:r>
              <a:rPr lang="en-US" dirty="0" smtClean="0"/>
              <a:t> </a:t>
            </a:r>
          </a:p>
          <a:p>
            <a:r>
              <a:rPr lang="en-US" dirty="0" smtClean="0"/>
              <a:t>1936: Sends troops to </a:t>
            </a:r>
            <a:r>
              <a:rPr lang="en-US" b="1" dirty="0" smtClean="0"/>
              <a:t>Rhineland</a:t>
            </a:r>
            <a:r>
              <a:rPr lang="en-US" dirty="0" smtClean="0"/>
              <a:t> – breaks </a:t>
            </a:r>
            <a:r>
              <a:rPr lang="en-US" dirty="0" err="1" smtClean="0"/>
              <a:t>TofV</a:t>
            </a:r>
            <a:endParaRPr lang="en-US" dirty="0" smtClean="0"/>
          </a:p>
          <a:p>
            <a:r>
              <a:rPr lang="en-US" dirty="0" smtClean="0"/>
              <a:t>Mar 1938: Annexes Austria </a:t>
            </a:r>
          </a:p>
          <a:p>
            <a:endParaRPr lang="en-US" dirty="0"/>
          </a:p>
        </p:txBody>
      </p:sp>
      <p:pic>
        <p:nvPicPr>
          <p:cNvPr id="4" name="Picture 9" descr="http://www.bbc.co.uk/staticarchive/f93b011b4e4a23b5773233cbb48c65d95c747588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77491" y="371766"/>
            <a:ext cx="3276600" cy="325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4097438" y="4248664"/>
            <a:ext cx="337980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/>
              <a:t>*League of Nations does nothing to stop all this 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2554882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Germany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Sept 38: </a:t>
            </a:r>
            <a:r>
              <a:rPr lang="en-US" b="1" dirty="0"/>
              <a:t>Munich Conference</a:t>
            </a:r>
            <a:r>
              <a:rPr lang="en-US" dirty="0"/>
              <a:t>: Br/Fr give Hitler the Sudetenland as long he promises not to want anything else / </a:t>
            </a:r>
            <a:r>
              <a:rPr lang="en-US" b="1" dirty="0"/>
              <a:t>appeasement </a:t>
            </a:r>
          </a:p>
          <a:p>
            <a:r>
              <a:rPr lang="en-US" dirty="0"/>
              <a:t>1939: Takes all of Czech </a:t>
            </a:r>
          </a:p>
          <a:p>
            <a:r>
              <a:rPr lang="en-US" b="1" dirty="0"/>
              <a:t>Nazi-Soviet Non-</a:t>
            </a:r>
            <a:r>
              <a:rPr lang="en-US" b="1" dirty="0" err="1"/>
              <a:t>Agression</a:t>
            </a:r>
            <a:r>
              <a:rPr lang="en-US" b="1" dirty="0"/>
              <a:t> Pact</a:t>
            </a:r>
            <a:r>
              <a:rPr lang="en-US" dirty="0"/>
              <a:t>: promise not to fight &amp; to share Poland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9545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+mn-lt"/>
              </a:rPr>
              <a:t>Japan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400" dirty="0" smtClean="0"/>
              <a:t>Emperor Hirohito &amp; Hideki </a:t>
            </a:r>
            <a:r>
              <a:rPr lang="en-US" sz="3400" dirty="0" err="1" smtClean="0"/>
              <a:t>Tojo</a:t>
            </a:r>
            <a:endParaRPr lang="en-US" sz="3400" dirty="0" smtClean="0"/>
          </a:p>
          <a:p>
            <a:r>
              <a:rPr lang="en-US" sz="3400" dirty="0" smtClean="0"/>
              <a:t>1931: Invade Manchuria  </a:t>
            </a:r>
          </a:p>
          <a:p>
            <a:r>
              <a:rPr lang="en-US" sz="3400" dirty="0" smtClean="0"/>
              <a:t>1937: Invade China – brutal!</a:t>
            </a:r>
          </a:p>
          <a:p>
            <a:r>
              <a:rPr lang="en-US" sz="3400" dirty="0" err="1" smtClean="0"/>
              <a:t>LofN</a:t>
            </a:r>
            <a:r>
              <a:rPr lang="en-US" sz="3400" dirty="0" smtClean="0"/>
              <a:t> does nothing </a:t>
            </a:r>
            <a:endParaRPr lang="en-US" sz="3400" dirty="0"/>
          </a:p>
        </p:txBody>
      </p:sp>
      <p:pic>
        <p:nvPicPr>
          <p:cNvPr id="3074" name="Picture 2" descr="Image result for map of pacific 193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7868" y="365125"/>
            <a:ext cx="5048250" cy="4200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35876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WW2 Begins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Ger</a:t>
            </a:r>
            <a:r>
              <a:rPr lang="en-US" dirty="0" smtClean="0"/>
              <a:t> invades Poland on Sept 1, 1939</a:t>
            </a:r>
          </a:p>
          <a:p>
            <a:r>
              <a:rPr lang="en-US" dirty="0" smtClean="0"/>
              <a:t>Br &amp; Fr declare war </a:t>
            </a:r>
          </a:p>
          <a:p>
            <a:r>
              <a:rPr lang="en-US" b="1" dirty="0" smtClean="0"/>
              <a:t>Allies vs. Axis Powers </a:t>
            </a:r>
          </a:p>
          <a:p>
            <a:r>
              <a:rPr lang="en-US" dirty="0" smtClean="0"/>
              <a:t>US stays </a:t>
            </a:r>
            <a:r>
              <a:rPr lang="en-US" b="1" dirty="0" smtClean="0"/>
              <a:t>neutral </a:t>
            </a:r>
            <a:endParaRPr lang="en-US" b="1" dirty="0"/>
          </a:p>
        </p:txBody>
      </p:sp>
      <p:pic>
        <p:nvPicPr>
          <p:cNvPr id="4098" name="Picture 2" descr="Image result for ww2 begin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8121" y="891250"/>
            <a:ext cx="5420810" cy="54208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5551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</TotalTime>
  <Words>191</Words>
  <Application>Microsoft Office PowerPoint</Application>
  <PresentationFormat>Widescreen</PresentationFormat>
  <Paragraphs>28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WW2 #1: How does it start?</vt:lpstr>
      <vt:lpstr>Italy</vt:lpstr>
      <vt:lpstr>Germany </vt:lpstr>
      <vt:lpstr>Germany</vt:lpstr>
      <vt:lpstr>Japan </vt:lpstr>
      <vt:lpstr>WW2 Begins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WW2</dc:title>
  <dc:creator>Gunter, Rachel E.</dc:creator>
  <cp:lastModifiedBy>Gunter, Rachel E.</cp:lastModifiedBy>
  <cp:revision>10</cp:revision>
  <dcterms:created xsi:type="dcterms:W3CDTF">2018-01-29T02:05:00Z</dcterms:created>
  <dcterms:modified xsi:type="dcterms:W3CDTF">2018-01-31T18:50:20Z</dcterms:modified>
</cp:coreProperties>
</file>