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58" r:id="rId4"/>
    <p:sldId id="263" r:id="rId5"/>
    <p:sldId id="261" r:id="rId6"/>
    <p:sldId id="260" r:id="rId7"/>
    <p:sldId id="257" r:id="rId8"/>
    <p:sldId id="273" r:id="rId9"/>
    <p:sldId id="278" r:id="rId10"/>
    <p:sldId id="275" r:id="rId11"/>
    <p:sldId id="276" r:id="rId12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1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AC0E7CF-EA56-4A28-B3D9-7B5F269E58B6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22207DC-8A2B-406D-B6F1-D651940510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5BD37-17C4-4B14-BA3B-88134817258F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7FB6D-25C5-4D51-8DAD-E5C618A01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1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7FB6D-25C5-4D51-8DAD-E5C618A01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0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E00FE-CF3D-47AC-A58E-5ECE2091DB65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E0E1-2478-41BB-860F-0337945DC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8213-28EF-4D2E-AFBA-D3F2CAC52937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C170-754D-48CB-A8C6-6590846D5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1C8E-9699-4D9E-8B19-3D61C622562E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1C5E1-503E-4F87-8F10-65F2C173F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43411-991D-412D-AA7E-A663C7B8B3D2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43CE-D99C-4BBB-9A1C-824893DDD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CD67A-76E2-4349-AED3-A10B3C57513C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DE97-69FC-4E3D-B55C-2341430AA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556CD-44CE-408A-B635-4781E64531C5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B524-D16B-46B5-B9DC-5329844F5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FB3AC-83C0-4185-A7D9-74C41EB74CF4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7941-C711-4EC0-BC75-807CB90B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2BFA-62A4-4F9D-A431-4FC8C813F542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81CA-328F-4842-A035-EE8E9D815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BD03-6732-4472-A99F-3CD4CE75BB4D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09A9-B38A-47F6-831F-CFAFC16E0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A775-509A-487B-9649-5E1B4EDF96D7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D03B-BDE3-4E0E-8A85-FF765B961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1D8E-3B00-407A-9524-E45D6882163D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28C4-56AE-4D57-A373-7FC8C2BC1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48C76A-23CF-414F-A668-20B8F3AE0895}" type="datetimeFigureOut">
              <a:rPr lang="en-US"/>
              <a:pPr>
                <a:defRPr/>
              </a:pPr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F6D72C-EA43-48D5-9D62-1E8D681C8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B/W Wars #7: Soviet Life 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229600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Stalin begins to develop an entirely new form of government, one that controls everything you do! </a:t>
            </a:r>
            <a:r>
              <a:rPr lang="en-US" sz="4400" dirty="0" smtClean="0">
                <a:solidFill>
                  <a:srgbClr val="17375E"/>
                </a:solidFill>
                <a:latin typeface="Franklin Gothic Demi Cond" panose="020B0706030402020204" pitchFamily="34" charset="0"/>
              </a:rPr>
              <a:t>This is called….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52400" y="3531577"/>
            <a:ext cx="88392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600" dirty="0">
                <a:solidFill>
                  <a:srgbClr val="0070C0"/>
                </a:solidFill>
                <a:latin typeface="Franklin Gothic Demi Cond" panose="020B0706030402020204" pitchFamily="34" charset="0"/>
              </a:rPr>
              <a:t>20 million or more will die under Stalin’s totalitarian regime</a:t>
            </a:r>
            <a:r>
              <a:rPr lang="en-US" sz="36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!</a:t>
            </a:r>
            <a:endParaRPr lang="en-US" sz="36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Stalin’s policies improve life for the people of Russia?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Thesis:</a:t>
            </a:r>
          </a:p>
          <a:p>
            <a:pPr lvl="1"/>
            <a:r>
              <a:rPr lang="en-US" dirty="0" smtClean="0"/>
              <a:t>Answer question with 3 reasons for your answer (use information from chart). </a:t>
            </a:r>
          </a:p>
          <a:p>
            <a:pPr lvl="2"/>
            <a:r>
              <a:rPr lang="en-US" sz="3000" i="1" dirty="0" smtClean="0"/>
              <a:t>Stalin’s policies improved / hurt the people of Russia because….(reason 1), (reason 2), and (reason 3). </a:t>
            </a:r>
          </a:p>
        </p:txBody>
      </p:sp>
    </p:spTree>
    <p:extLst>
      <p:ext uri="{BB962C8B-B14F-4D97-AF65-F5344CB8AC3E}">
        <p14:creationId xmlns:p14="http://schemas.microsoft.com/office/powerpoint/2010/main" val="3219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754563"/>
          </a:xfrm>
        </p:spPr>
        <p:txBody>
          <a:bodyPr/>
          <a:lstStyle/>
          <a:p>
            <a:r>
              <a:rPr lang="en-US" dirty="0"/>
              <a:t>Pick </a:t>
            </a:r>
            <a:r>
              <a:rPr lang="en-US" b="1" dirty="0"/>
              <a:t>1</a:t>
            </a:r>
            <a:r>
              <a:rPr lang="en-US" dirty="0"/>
              <a:t> of the 3 reasons you put in your thesis and write a body </a:t>
            </a:r>
            <a:r>
              <a:rPr lang="en-US" dirty="0" smtClean="0"/>
              <a:t>paragraph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latin typeface="Franklin Gothic Heavy" panose="020B0903020102020204" pitchFamily="34" charset="0"/>
              </a:rPr>
              <a:t>PIE </a:t>
            </a:r>
          </a:p>
          <a:p>
            <a:pPr lvl="1"/>
            <a:r>
              <a:rPr lang="en-US" sz="4000" dirty="0" smtClean="0">
                <a:latin typeface="Franklin Gothic Heavy" panose="020B0903020102020204" pitchFamily="34" charset="0"/>
              </a:rPr>
              <a:t>P</a:t>
            </a:r>
            <a:r>
              <a:rPr lang="en-US" dirty="0" smtClean="0">
                <a:latin typeface="+mj-lt"/>
              </a:rPr>
              <a:t>oint (claim)</a:t>
            </a:r>
          </a:p>
          <a:p>
            <a:pPr lvl="1"/>
            <a:r>
              <a:rPr lang="en-US" sz="4000" dirty="0" smtClean="0">
                <a:latin typeface="Franklin Gothic Heavy" panose="020B0903020102020204" pitchFamily="34" charset="0"/>
              </a:rPr>
              <a:t>I</a:t>
            </a:r>
            <a:r>
              <a:rPr lang="en-US" dirty="0" smtClean="0">
                <a:latin typeface="+mj-lt"/>
              </a:rPr>
              <a:t>llustration (evidence / support)</a:t>
            </a:r>
          </a:p>
          <a:p>
            <a:pPr lvl="1"/>
            <a:r>
              <a:rPr lang="en-US" sz="4000" dirty="0" smtClean="0">
                <a:latin typeface="Franklin Gothic Heavy" panose="020B0903020102020204" pitchFamily="34" charset="0"/>
              </a:rPr>
              <a:t>E</a:t>
            </a:r>
            <a:r>
              <a:rPr lang="en-US" dirty="0" smtClean="0">
                <a:latin typeface="+mj-lt"/>
              </a:rPr>
              <a:t>xplanation (why it matters/what it shows us) </a:t>
            </a:r>
          </a:p>
          <a:p>
            <a:pPr lvl="1"/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64" y="4419600"/>
            <a:ext cx="307967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Totalitarian </a:t>
            </a:r>
            <a:r>
              <a:rPr lang="en-US" dirty="0" smtClean="0"/>
              <a:t>Control: 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867400" cy="51054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4400" dirty="0" smtClean="0"/>
              <a:t>Police Terror</a:t>
            </a:r>
            <a:r>
              <a:rPr lang="en-US" dirty="0" smtClean="0"/>
              <a:t>: you were watched!</a:t>
            </a:r>
          </a:p>
          <a:p>
            <a:pPr marL="914400" lvl="1" indent="-514350" eaLnBrk="1" hangingPunct="1">
              <a:buNone/>
            </a:pPr>
            <a:r>
              <a:rPr lang="en-US" sz="3600" b="1" u="sng" dirty="0" smtClean="0"/>
              <a:t>A. </a:t>
            </a:r>
            <a:r>
              <a:rPr lang="en-US" sz="3600" b="1" u="sng" dirty="0" err="1" smtClean="0"/>
              <a:t>Cheka</a:t>
            </a:r>
            <a:r>
              <a:rPr lang="en-US" sz="3600" dirty="0" smtClean="0"/>
              <a:t> – secret police </a:t>
            </a:r>
          </a:p>
          <a:p>
            <a:pPr marL="914400" lvl="1" indent="-514350" eaLnBrk="1" hangingPunct="1">
              <a:buFont typeface="Calibri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listen to phone calls, read mail, kids tell on parents</a:t>
            </a:r>
          </a:p>
        </p:txBody>
      </p:sp>
      <p:pic>
        <p:nvPicPr>
          <p:cNvPr id="14340" name="Picture 3" descr="C:\Users\RayBen\AppData\Local\Microsoft\Windows\Temporary Internet Files\Content.IE5\3I9UFV55\MC9004347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86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MP90044862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b="1" u="sng" dirty="0" smtClean="0"/>
              <a:t>B. Great Purge  </a:t>
            </a:r>
            <a:r>
              <a:rPr lang="en-US" sz="3200" dirty="0" smtClean="0"/>
              <a:t>(purge –</a:t>
            </a:r>
            <a:r>
              <a:rPr lang="en-US" dirty="0" smtClean="0"/>
              <a:t> get rid of)</a:t>
            </a:r>
            <a:endParaRPr lang="en-US" b="1" u="sng" dirty="0" smtClean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400" dirty="0" smtClean="0"/>
              <a:t>1934, Stalin put Bolshevik leaders on trial for “</a:t>
            </a:r>
            <a:r>
              <a:rPr lang="en-US" sz="3400" i="1" dirty="0" smtClean="0"/>
              <a:t>crimes against the state</a:t>
            </a:r>
            <a:r>
              <a:rPr lang="en-US" sz="3400" dirty="0" smtClean="0"/>
              <a:t>”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b="1" u="sng" dirty="0" smtClean="0"/>
              <a:t>show trials</a:t>
            </a:r>
            <a:r>
              <a:rPr lang="en-US" sz="3400" dirty="0" smtClean="0"/>
              <a:t> – fake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 smtClean="0"/>
              <a:t>Tried </a:t>
            </a:r>
            <a:r>
              <a:rPr lang="en-US" sz="3400" dirty="0" err="1" smtClean="0"/>
              <a:t>ppl</a:t>
            </a:r>
            <a:r>
              <a:rPr lang="en-US" sz="3400" dirty="0" smtClean="0"/>
              <a:t> who Stalin feared might overtake him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 dirty="0" smtClean="0"/>
              <a:t>“guilty” = gulag or executed</a:t>
            </a:r>
          </a:p>
        </p:txBody>
      </p:sp>
      <p:pic>
        <p:nvPicPr>
          <p:cNvPr id="15363" name="Picture 1" descr="C:\Users\RayBen\AppData\Local\Microsoft\Windows\Temporary Internet Files\Content.IE5\OI37IOPR\MC90028718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876800"/>
            <a:ext cx="28194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380999" y="381000"/>
            <a:ext cx="5669017" cy="4525963"/>
          </a:xfrm>
        </p:spPr>
        <p:txBody>
          <a:bodyPr/>
          <a:lstStyle/>
          <a:p>
            <a:pPr marL="609600" indent="-609600" eaLnBrk="1" hangingPunct="1">
              <a:buFont typeface="Calibri" pitchFamily="34" charset="0"/>
              <a:buNone/>
            </a:pPr>
            <a:r>
              <a:rPr lang="en-US" sz="3400" b="1" u="sng" dirty="0" smtClean="0"/>
              <a:t>2. Propaganda</a:t>
            </a:r>
            <a:r>
              <a:rPr lang="en-US" sz="3400" dirty="0" smtClean="0"/>
              <a:t>: shows only 1 side of story</a:t>
            </a:r>
          </a:p>
          <a:p>
            <a:pPr marL="990600" lvl="1" indent="-533400" eaLnBrk="1" hangingPunct="1"/>
            <a:r>
              <a:rPr lang="en-US" sz="3400" b="1" u="sng" dirty="0" smtClean="0"/>
              <a:t>Indoctrination</a:t>
            </a:r>
            <a:r>
              <a:rPr lang="en-US" sz="3400" dirty="0" smtClean="0"/>
              <a:t>: taught only 1 side </a:t>
            </a:r>
          </a:p>
          <a:p>
            <a:pPr marL="990600" lvl="1" indent="-533400" eaLnBrk="1" hangingPunct="1"/>
            <a:r>
              <a:rPr lang="en-US" sz="3400" dirty="0" smtClean="0"/>
              <a:t>Children were </a:t>
            </a:r>
            <a:r>
              <a:rPr lang="en-US" sz="3400" i="1" dirty="0" smtClean="0"/>
              <a:t>indoctrinated</a:t>
            </a:r>
            <a:r>
              <a:rPr lang="en-US" sz="3400" dirty="0" smtClean="0"/>
              <a:t> with the </a:t>
            </a:r>
            <a:r>
              <a:rPr lang="en-US" sz="3400" i="1" dirty="0" smtClean="0"/>
              <a:t>propaganda</a:t>
            </a:r>
            <a:r>
              <a:rPr lang="en-US" sz="3400" dirty="0" smtClean="0"/>
              <a:t> given to them at school.</a:t>
            </a:r>
          </a:p>
          <a:p>
            <a:pPr marL="990600" lvl="1" indent="-533400" eaLnBrk="1" hangingPunct="1"/>
            <a:r>
              <a:rPr lang="en-US" sz="3400" dirty="0" smtClean="0">
                <a:solidFill>
                  <a:srgbClr val="FF0000"/>
                </a:solidFill>
              </a:rPr>
              <a:t>Young Pioneers – Communist youth groups  </a:t>
            </a:r>
          </a:p>
          <a:p>
            <a:pPr marL="990600" lvl="1" indent="-533400" eaLnBrk="1" hangingPunct="1"/>
            <a:r>
              <a:rPr lang="en-US" sz="3400" dirty="0" smtClean="0">
                <a:solidFill>
                  <a:srgbClr val="FF0000"/>
                </a:solidFill>
              </a:rPr>
              <a:t>Stalin is called Uncle Joe </a:t>
            </a:r>
          </a:p>
          <a:p>
            <a:pPr marL="609600" indent="-609600" eaLnBrk="1" hangingPunct="1">
              <a:buFont typeface="Arial" charset="0"/>
              <a:buNone/>
            </a:pPr>
            <a:endParaRPr lang="en-US" sz="3400" dirty="0" smtClean="0"/>
          </a:p>
          <a:p>
            <a:pPr marL="609600" indent="-609600"/>
            <a:endParaRPr lang="en-US" dirty="0" smtClean="0"/>
          </a:p>
        </p:txBody>
      </p:sp>
      <p:pic>
        <p:nvPicPr>
          <p:cNvPr id="17410" name="Picture 5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017" y="4724400"/>
            <a:ext cx="275896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pione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4616"/>
            <a:ext cx="3124200" cy="46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4" name="Picture 2" descr="http://www.designer-daily.com/wp-content/uploads/2009/08/if-you-want-to-be-like-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42862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3.bp.blogspot.com/_SQFkCjQSulA/TLTTLKw4JsI/AAAAAAAAAAc/Arp9u28j2Q4/s640/poster-sta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657600"/>
            <a:ext cx="47625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www.workersoftheworldunite.org/sta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28600"/>
            <a:ext cx="2565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733800" cy="1143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solidFill>
                  <a:srgbClr val="FF0000"/>
                </a:solidFill>
              </a:rPr>
              <a:t>Propaganda Posters:</a:t>
            </a:r>
            <a:r>
              <a:rPr lang="en-US" b="1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810000" y="228600"/>
            <a:ext cx="2819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/>
              <a:t>Socialist Realism:</a:t>
            </a:r>
            <a:r>
              <a:rPr lang="en-US" sz="3200"/>
              <a:t> promoted strength &amp; glory of communism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3. </a:t>
            </a:r>
            <a:r>
              <a:rPr lang="en-US" b="1" u="sng" dirty="0" smtClean="0"/>
              <a:t>Censorship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gov</a:t>
            </a:r>
            <a:r>
              <a:rPr lang="en-US" dirty="0" smtClean="0">
                <a:solidFill>
                  <a:srgbClr val="FF0000"/>
                </a:solidFill>
              </a:rPr>
              <a:t> deletes info – only shows news the </a:t>
            </a:r>
            <a:r>
              <a:rPr lang="en-US" dirty="0" err="1" smtClean="0">
                <a:solidFill>
                  <a:srgbClr val="FF0000"/>
                </a:solidFill>
              </a:rPr>
              <a:t>gov</a:t>
            </a:r>
            <a:r>
              <a:rPr lang="en-US" dirty="0" smtClean="0">
                <a:solidFill>
                  <a:srgbClr val="FF0000"/>
                </a:solidFill>
              </a:rPr>
              <a:t> approves of</a:t>
            </a:r>
          </a:p>
          <a:p>
            <a:pPr lvl="1" eaLnBrk="1" hangingPunct="1"/>
            <a:r>
              <a:rPr lang="en-US" sz="3200" b="1" i="1" dirty="0" smtClean="0"/>
              <a:t>Pravda</a:t>
            </a:r>
            <a:r>
              <a:rPr lang="en-US" sz="3200" dirty="0" smtClean="0"/>
              <a:t> (The Truth) – official newspaper told the news according to </a:t>
            </a:r>
            <a:r>
              <a:rPr lang="en-US" sz="3200" b="1" u="sng" dirty="0" smtClean="0"/>
              <a:t>The Party </a:t>
            </a:r>
            <a:r>
              <a:rPr lang="en-US" sz="3200" dirty="0" smtClean="0"/>
              <a:t>(communist leadership)</a:t>
            </a:r>
          </a:p>
          <a:p>
            <a:pPr lvl="1" eaLnBrk="1" hangingPunct="1"/>
            <a:r>
              <a:rPr lang="en-US" sz="3200" dirty="0" smtClean="0">
                <a:solidFill>
                  <a:srgbClr val="FF0000"/>
                </a:solidFill>
              </a:rPr>
              <a:t>Some people really believed the propaganda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en-US" sz="3200" dirty="0" smtClean="0"/>
          </a:p>
          <a:p>
            <a:pPr lvl="1"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19459" name="Picture 5" descr="MC90037106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724400"/>
            <a:ext cx="18986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257800" y="4505981"/>
            <a:ext cx="373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China </a:t>
            </a:r>
            <a:r>
              <a:rPr lang="en-US" sz="3600" dirty="0" smtClean="0">
                <a:solidFill>
                  <a:srgbClr val="FF0000"/>
                </a:solidFill>
              </a:rPr>
              <a:t>censors certain </a:t>
            </a:r>
            <a:r>
              <a:rPr lang="en-US" sz="3600" dirty="0">
                <a:solidFill>
                  <a:srgbClr val="FF0000"/>
                </a:solidFill>
              </a:rPr>
              <a:t>websites even today!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latin typeface="Gill Sans Ultra Bold" pitchFamily="34" charset="0"/>
              </a:rPr>
              <a:t>Daily Life</a:t>
            </a:r>
            <a:endParaRPr lang="en-US" b="1" u="sng" dirty="0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867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Religion replaced w/communism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b="1" u="sng" dirty="0" smtClean="0"/>
              <a:t>Atheism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Education encouraged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Gender equality </a:t>
            </a:r>
          </a:p>
          <a:p>
            <a:pPr eaLnBrk="1" hangingPunct="1">
              <a:lnSpc>
                <a:spcPct val="90000"/>
              </a:lnSpc>
            </a:pPr>
            <a:endParaRPr lang="en-US" sz="4000" b="1" i="1" dirty="0" smtClean="0"/>
          </a:p>
        </p:txBody>
      </p:sp>
      <p:pic>
        <p:nvPicPr>
          <p:cNvPr id="20483" name="Picture 2" descr="C:\Users\RayBen\AppData\Local\Microsoft\Windows\Temporary Internet Files\Content.IE5\3I9UFV55\MP90042433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"/>
            <a:ext cx="23383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scrapetv.com/News/News%20Pages/Everyone%20Else/images-4/Soviet-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19600"/>
            <a:ext cx="3200400" cy="2080261"/>
          </a:xfrm>
          <a:prstGeom prst="rect">
            <a:avLst/>
          </a:prstGeom>
          <a:noFill/>
        </p:spPr>
      </p:pic>
      <p:pic>
        <p:nvPicPr>
          <p:cNvPr id="7" name="Picture 6" descr="http://ecx.images-amazon.com/images/I/51-B-UaKReL._SX3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034575"/>
            <a:ext cx="3505200" cy="2477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Censorship </a:t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 smtClean="0">
                <a:latin typeface="+mn-lt"/>
                <a:cs typeface="Aharoni" panose="02010803020104030203" pitchFamily="2" charset="-79"/>
              </a:rPr>
              <a:t>Which picture best describes it? Why?  </a:t>
            </a:r>
            <a:endParaRPr lang="en-US" sz="36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censo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2615"/>
            <a:ext cx="46291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enso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99" y="1592139"/>
            <a:ext cx="3479801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11766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A</a:t>
            </a:r>
            <a:endParaRPr lang="en-US" sz="4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1181" y="121305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B</a:t>
            </a:r>
            <a:endParaRPr lang="en-US" sz="4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608" y="439939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C</a:t>
            </a:r>
            <a:endParaRPr lang="en-US" sz="4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1" name="Picture 6" descr="Image result for totalitarian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29100"/>
            <a:ext cx="31242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7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mage result for totalitari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03" y="1391164"/>
            <a:ext cx="3110677" cy="311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 result for indoctr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486499"/>
            <a:ext cx="4267200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Indoctrination </a:t>
            </a:r>
            <a:b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600" dirty="0" smtClean="0">
                <a:latin typeface="+mn-lt"/>
                <a:cs typeface="Aharoni" panose="02010803020104030203" pitchFamily="2" charset="-79"/>
              </a:rPr>
              <a:t>Which picture best describes it? Why?  </a:t>
            </a:r>
            <a:endParaRPr lang="en-US" sz="3600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1766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A</a:t>
            </a:r>
            <a:endParaRPr lang="en-US" sz="4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1181" y="121305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B</a:t>
            </a:r>
            <a:endParaRPr lang="en-US" sz="4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9608" y="4399397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C</a:t>
            </a:r>
            <a:endParaRPr lang="en-US" sz="44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30" name="Picture 6" descr="Image result for brainw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32524"/>
            <a:ext cx="32670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317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Arial</vt:lpstr>
      <vt:lpstr>Calibri</vt:lpstr>
      <vt:lpstr>Franklin Gothic Demi Cond</vt:lpstr>
      <vt:lpstr>Franklin Gothic Heavy</vt:lpstr>
      <vt:lpstr>Gill Sans Ultra Bold</vt:lpstr>
      <vt:lpstr>Office Theme</vt:lpstr>
      <vt:lpstr>B/W Wars #7: Soviet Life </vt:lpstr>
      <vt:lpstr>Totalitarian Control: </vt:lpstr>
      <vt:lpstr>B. Great Purge  (purge – get rid of)</vt:lpstr>
      <vt:lpstr>PowerPoint Presentation</vt:lpstr>
      <vt:lpstr>Propaganda Posters: </vt:lpstr>
      <vt:lpstr>PowerPoint Presentation</vt:lpstr>
      <vt:lpstr>Daily Life</vt:lpstr>
      <vt:lpstr>Censorship  Which picture best describes it? Why?  </vt:lpstr>
      <vt:lpstr>Indoctrination  Which picture best describes it? Why?  </vt:lpstr>
      <vt:lpstr>Did Stalin’s policies improve life for the people of Russia?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 # : Life under Stalin</dc:title>
  <dc:creator>RayBen</dc:creator>
  <cp:lastModifiedBy>Gunter, Rachel E.</cp:lastModifiedBy>
  <cp:revision>134</cp:revision>
  <dcterms:created xsi:type="dcterms:W3CDTF">2012-02-21T02:55:51Z</dcterms:created>
  <dcterms:modified xsi:type="dcterms:W3CDTF">2018-03-12T21:22:00Z</dcterms:modified>
</cp:coreProperties>
</file>