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0" r:id="rId2"/>
    <p:sldId id="263" r:id="rId3"/>
    <p:sldId id="261" r:id="rId4"/>
    <p:sldId id="262" r:id="rId5"/>
    <p:sldId id="256" r:id="rId6"/>
    <p:sldId id="257" r:id="rId7"/>
    <p:sldId id="258" r:id="rId8"/>
    <p:sldId id="270" r:id="rId9"/>
    <p:sldId id="264" r:id="rId10"/>
    <p:sldId id="266" r:id="rId11"/>
    <p:sldId id="265" r:id="rId12"/>
    <p:sldId id="267" r:id="rId13"/>
    <p:sldId id="259" r:id="rId14"/>
    <p:sldId id="269" r:id="rId15"/>
    <p:sldId id="271" r:id="rId16"/>
    <p:sldId id="272" r:id="rId17"/>
    <p:sldId id="273" r:id="rId18"/>
    <p:sldId id="268" r:id="rId1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1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07BB5B1-B54F-4B29-BD19-09436D6DC19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C689A1F-091E-443F-B681-F6993F4F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9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2147-5C9D-49A6-A808-D52D3130794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B1F9-CA9B-47E8-B56B-69EFD7DD6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2147-5C9D-49A6-A808-D52D3130794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B1F9-CA9B-47E8-B56B-69EFD7DD6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2147-5C9D-49A6-A808-D52D3130794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B1F9-CA9B-47E8-B56B-69EFD7DD6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2147-5C9D-49A6-A808-D52D3130794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B1F9-CA9B-47E8-B56B-69EFD7DD6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2147-5C9D-49A6-A808-D52D3130794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B1F9-CA9B-47E8-B56B-69EFD7DD6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2147-5C9D-49A6-A808-D52D3130794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B1F9-CA9B-47E8-B56B-69EFD7DD6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2147-5C9D-49A6-A808-D52D3130794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B1F9-CA9B-47E8-B56B-69EFD7DD6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2147-5C9D-49A6-A808-D52D3130794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B1F9-CA9B-47E8-B56B-69EFD7DD6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2147-5C9D-49A6-A808-D52D3130794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B1F9-CA9B-47E8-B56B-69EFD7DD6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2147-5C9D-49A6-A808-D52D3130794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B1F9-CA9B-47E8-B56B-69EFD7DD6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2147-5C9D-49A6-A808-D52D3130794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B1F9-CA9B-47E8-B56B-69EFD7DD61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92147-5C9D-49A6-A808-D52D3130794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B1F9-CA9B-47E8-B56B-69EFD7DD61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AR DELANEY" panose="02000000000000000000" pitchFamily="2" charset="0"/>
              </a:rPr>
              <a:t>1950s Culture </a:t>
            </a:r>
            <a:endParaRPr lang="en-US" b="1" dirty="0">
              <a:latin typeface="AR DELANEY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 you </a:t>
            </a:r>
            <a:r>
              <a:rPr lang="en-US" b="1" dirty="0" smtClean="0"/>
              <a:t>see</a:t>
            </a:r>
            <a:r>
              <a:rPr lang="en-US" dirty="0" smtClean="0"/>
              <a:t>? Describe what’s being advertised and how.</a:t>
            </a:r>
          </a:p>
          <a:p>
            <a:r>
              <a:rPr lang="en-US" dirty="0" smtClean="0"/>
              <a:t>Who is the </a:t>
            </a:r>
            <a:r>
              <a:rPr lang="en-US" b="1" dirty="0" smtClean="0"/>
              <a:t>target audience</a:t>
            </a:r>
            <a:r>
              <a:rPr lang="en-US" dirty="0" smtClean="0"/>
              <a:t>? Who are they selling this to? Or, whose attention are they trying to grab?</a:t>
            </a:r>
          </a:p>
          <a:p>
            <a:r>
              <a:rPr lang="en-US" dirty="0" smtClean="0"/>
              <a:t>Any </a:t>
            </a:r>
            <a:r>
              <a:rPr lang="en-US" b="1" dirty="0" smtClean="0"/>
              <a:t>stereotypes</a:t>
            </a:r>
            <a:r>
              <a:rPr lang="en-US" dirty="0" smtClean="0"/>
              <a:t>? Are they portraying anyone in a stereotypical way? All men / All women</a:t>
            </a:r>
          </a:p>
          <a:p>
            <a:r>
              <a:rPr lang="en-US" dirty="0" smtClean="0"/>
              <a:t>What does it show about 1950s life? What did they like doing? What were the new exciting inventions? How is it similar or different to today?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abor force participation rates of women by age, 1950 and 199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6" y="762000"/>
            <a:ext cx="847356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Buy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330"/>
            <a:ext cx="81534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400" dirty="0"/>
              <a:t>Rise of </a:t>
            </a:r>
            <a:r>
              <a:rPr lang="en-US" sz="3400" b="1" u="sng" dirty="0"/>
              <a:t>consumerism</a:t>
            </a:r>
            <a:r>
              <a:rPr lang="en-US" sz="3400" dirty="0"/>
              <a:t> – buying lots of stuff</a:t>
            </a:r>
            <a:r>
              <a:rPr lang="en-US" sz="3400" dirty="0" smtClean="0"/>
              <a:t>!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400" b="1" u="sng" dirty="0" smtClean="0"/>
              <a:t>TV</a:t>
            </a:r>
            <a:r>
              <a:rPr lang="en-US" sz="3400" dirty="0" smtClean="0"/>
              <a:t>!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400" b="1" u="sng" dirty="0" smtClean="0"/>
              <a:t>Teenager</a:t>
            </a:r>
            <a:r>
              <a:rPr lang="en-US" sz="3400" dirty="0" smtClean="0"/>
              <a:t>: new concept </a:t>
            </a:r>
          </a:p>
          <a:p>
            <a:pPr marL="742950" lvl="2" indent="-342900"/>
            <a:r>
              <a:rPr lang="en-US" sz="3000" dirty="0" smtClean="0"/>
              <a:t>Free time, unique interests, buy </a:t>
            </a:r>
          </a:p>
          <a:p>
            <a:pPr marL="400050" lvl="2" indent="0">
              <a:buNone/>
            </a:pPr>
            <a:r>
              <a:rPr lang="en-US" sz="3000" dirty="0" smtClean="0"/>
              <a:t>stuff  </a:t>
            </a:r>
            <a:endParaRPr lang="en-US" sz="3000" dirty="0"/>
          </a:p>
          <a:p>
            <a:endParaRPr lang="en-US" dirty="0"/>
          </a:p>
        </p:txBody>
      </p:sp>
      <p:pic>
        <p:nvPicPr>
          <p:cNvPr id="3074" name="Picture 2" descr="Image result for 1950s 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46" y="2198748"/>
            <a:ext cx="2175981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1950s teena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3352800" cy="26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Cars: An American Love Affair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</a:t>
            </a:r>
          </a:p>
          <a:p>
            <a:r>
              <a:rPr lang="en-US" dirty="0" smtClean="0"/>
              <a:t>Drive-In movies, diner </a:t>
            </a:r>
          </a:p>
          <a:p>
            <a:r>
              <a:rPr lang="en-US" b="1" u="sng" dirty="0" smtClean="0"/>
              <a:t>Highway Act 1956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46,000 miles </a:t>
            </a:r>
          </a:p>
          <a:p>
            <a:pPr lvl="1"/>
            <a:r>
              <a:rPr lang="en-US" dirty="0" smtClean="0"/>
              <a:t>Defense </a:t>
            </a:r>
          </a:p>
          <a:p>
            <a:pPr lvl="1"/>
            <a:r>
              <a:rPr lang="en-US" dirty="0" smtClean="0"/>
              <a:t>Controversy: </a:t>
            </a:r>
          </a:p>
          <a:p>
            <a:endParaRPr lang="en-US" dirty="0"/>
          </a:p>
        </p:txBody>
      </p:sp>
      <p:pic>
        <p:nvPicPr>
          <p:cNvPr id="4098" name="Picture 2" descr="Image result for 1950s drive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267200" cy="27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1950s drive 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15" y="4162107"/>
            <a:ext cx="2971800" cy="236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Conservative (not a lot of change)  Politics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1952-1960: </a:t>
            </a:r>
            <a:r>
              <a:rPr lang="en-US" b="1" u="sng" dirty="0" smtClean="0"/>
              <a:t>President Dwight D. Eisenhower</a:t>
            </a:r>
            <a:r>
              <a:rPr lang="en-US" dirty="0" smtClean="0"/>
              <a:t>, hero of WW2, “I like Ike” </a:t>
            </a:r>
          </a:p>
        </p:txBody>
      </p:sp>
      <p:pic>
        <p:nvPicPr>
          <p:cNvPr id="7170" name="Picture 2" descr="http://www-tc.pbs.org/wgbh/americanexperience/media/uploads/films/heroImages/eisenhower_film_l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4552950" cy="2733676"/>
          </a:xfrm>
          <a:prstGeom prst="rect">
            <a:avLst/>
          </a:prstGeom>
          <a:noFill/>
        </p:spPr>
      </p:pic>
      <p:pic>
        <p:nvPicPr>
          <p:cNvPr id="7172" name="Picture 4" descr="http://politicalmemorabilia.com/wp-content/uploads/2014/10/i-like-ike-three-ike-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7999"/>
            <a:ext cx="2667000" cy="2573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5 Level 1 Questions</a:t>
            </a:r>
          </a:p>
          <a:p>
            <a:r>
              <a:rPr lang="en-US" dirty="0" smtClean="0"/>
              <a:t>ADD 1 Level 2/3 and answer it</a:t>
            </a:r>
          </a:p>
          <a:p>
            <a:pPr lvl="1"/>
            <a:r>
              <a:rPr lang="en-US" dirty="0" err="1" smtClean="0"/>
              <a:t>Adv</a:t>
            </a:r>
            <a:r>
              <a:rPr lang="en-US" dirty="0" smtClean="0"/>
              <a:t>, </a:t>
            </a:r>
            <a:r>
              <a:rPr lang="en-US" dirty="0" err="1" smtClean="0"/>
              <a:t>Disadv</a:t>
            </a:r>
            <a:r>
              <a:rPr lang="en-US" dirty="0" smtClean="0"/>
              <a:t>, Compare, Contrast, Evaluate, Predict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50s #8: Prosperity or Hardship?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9" y="10668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“10 Amazing Years”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all the positive changes of the 1950s.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The Other America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“other America” the author refers to? Give both a # and some descriptors.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is that many Americans can avoid seeing – and thus believing – in this “other America”? Give at least 2 reasons.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2 reasons does the author give for </a:t>
            </a:r>
            <a:r>
              <a:rPr lang="en-US" dirty="0" smtClean="0"/>
              <a:t>why they </a:t>
            </a:r>
            <a:r>
              <a:rPr lang="en-US" dirty="0"/>
              <a:t>remain invisible?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is being invisible such a problem? </a:t>
            </a:r>
            <a:r>
              <a:rPr lang="en-US" dirty="0" smtClean="0"/>
              <a:t>Explain.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you think we have 2 Americas today? Explain.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Plagiarism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/>
              <a:t>Using someone else’s words without giving credit</a:t>
            </a:r>
          </a:p>
          <a:p>
            <a:pPr lvl="1"/>
            <a:r>
              <a:rPr lang="en-US" sz="3000" dirty="0" smtClean="0"/>
              <a:t>Copying from another student</a:t>
            </a:r>
          </a:p>
          <a:p>
            <a:pPr lvl="1"/>
            <a:r>
              <a:rPr lang="en-US" sz="3000" dirty="0" smtClean="0"/>
              <a:t>Copying from the internet, book, etc.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646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Quiz on Thurs. </a:t>
            </a:r>
            <a:br>
              <a:rPr lang="en-US" dirty="0" smtClean="0"/>
            </a:br>
            <a:r>
              <a:rPr lang="en-US" dirty="0" smtClean="0"/>
              <a:t>Fake quiz – right 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containment?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president tried to stop communism in Greece &amp; Turkey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plan gave money to any country in Europe who wanted it? Which countries do NOT take it?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city was cut off from supplies by the Soviets but airlifted supplies by the US?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of Congressional Committee that targeted communists.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 who said he knew the names of communists in the gov’t – but never really proved it.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started the Cold War?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0.etsystatic.com/022/0/8907983/il_570xN.569437802_9vd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382627"/>
            <a:ext cx="594423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419100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do you </a:t>
            </a:r>
            <a:r>
              <a:rPr lang="en-US" sz="3200" b="1" dirty="0"/>
              <a:t>see</a:t>
            </a:r>
            <a:r>
              <a:rPr lang="en-US" sz="3200" dirty="0"/>
              <a:t>? Describe what’s being advertised and how.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Who is the </a:t>
            </a:r>
            <a:r>
              <a:rPr lang="en-US" sz="3200" b="1" dirty="0"/>
              <a:t>target audience</a:t>
            </a:r>
            <a:r>
              <a:rPr lang="en-US" sz="3200" dirty="0"/>
              <a:t>? Who are they selling this to?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Any </a:t>
            </a:r>
            <a:r>
              <a:rPr lang="en-US" sz="3200" b="1" dirty="0"/>
              <a:t>stereotypes</a:t>
            </a:r>
            <a:r>
              <a:rPr lang="en-US" sz="3200" dirty="0"/>
              <a:t>? </a:t>
            </a:r>
            <a:r>
              <a:rPr lang="en-US" sz="3200" dirty="0" smtClean="0"/>
              <a:t>All </a:t>
            </a:r>
            <a:r>
              <a:rPr lang="en-US" sz="3200" dirty="0"/>
              <a:t>men / All women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does it show about 1950s life? </a:t>
            </a:r>
            <a:r>
              <a:rPr lang="en-US" sz="3200" dirty="0" smtClean="0"/>
              <a:t>How </a:t>
            </a:r>
            <a:r>
              <a:rPr lang="en-US" sz="3200" dirty="0"/>
              <a:t>is it similar or different to today? </a:t>
            </a:r>
          </a:p>
        </p:txBody>
      </p:sp>
    </p:spTree>
    <p:extLst>
      <p:ext uri="{BB962C8B-B14F-4D97-AF65-F5344CB8AC3E}">
        <p14:creationId xmlns:p14="http://schemas.microsoft.com/office/powerpoint/2010/main" val="2728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1950s #7 – Returning Home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these ads show you about life in the 1950s? </a:t>
            </a:r>
          </a:p>
          <a:p>
            <a:pPr marL="914400" lvl="1" indent="-514350"/>
            <a:r>
              <a:rPr lang="en-US" dirty="0" smtClean="0"/>
              <a:t>What’s the same? What’s different? What was new? What was the fashion like? What about family life?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1950s #7: Returning Vets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086600" cy="2362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What should be done to help veterans returning from war?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List a 3-4 things that are already being done and/or things that still need to be done to help vets. 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Returning Vets… want to go back to “normal”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n-US" sz="3400" b="1" u="sng" dirty="0" smtClean="0"/>
              <a:t>G.I. Bill </a:t>
            </a:r>
            <a:r>
              <a:rPr lang="en-US" sz="3400" dirty="0" smtClean="0"/>
              <a:t>– gave vets $$$ for college &amp; buy house</a:t>
            </a:r>
          </a:p>
          <a:p>
            <a:pPr lvl="1"/>
            <a:r>
              <a:rPr lang="en-US" sz="3400" dirty="0" smtClean="0"/>
              <a:t>Increase in </a:t>
            </a:r>
            <a:r>
              <a:rPr lang="en-US" sz="3400" b="1" u="sng" dirty="0" smtClean="0"/>
              <a:t>white collar jobs </a:t>
            </a:r>
            <a:r>
              <a:rPr lang="en-US" sz="3400" dirty="0" smtClean="0"/>
              <a:t>– professional jobs </a:t>
            </a:r>
          </a:p>
          <a:p>
            <a:pPr lvl="1"/>
            <a:r>
              <a:rPr lang="en-US" sz="3400" dirty="0"/>
              <a:t> </a:t>
            </a:r>
            <a:r>
              <a:rPr lang="en-US" sz="3400" dirty="0" smtClean="0"/>
              <a:t>Larger middle class </a:t>
            </a:r>
          </a:p>
          <a:p>
            <a:pPr lvl="1"/>
            <a:endParaRPr lang="en-US" sz="3400" dirty="0"/>
          </a:p>
        </p:txBody>
      </p:sp>
      <p:pic>
        <p:nvPicPr>
          <p:cNvPr id="2050" name="Picture 2" descr="http://www.fiftiesweb.com/fashion/m-t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2759579" cy="236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4801235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*Emphasis on conformity – being like everyone else. </a:t>
            </a:r>
            <a:r>
              <a:rPr lang="en-US" sz="3000" i="1" dirty="0" smtClean="0">
                <a:solidFill>
                  <a:srgbClr val="FF0000"/>
                </a:solidFill>
              </a:rPr>
              <a:t>How much was true and how much is exaggerated? </a:t>
            </a:r>
            <a:endParaRPr lang="en-US" sz="3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Buy a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Cities 	</a:t>
            </a:r>
            <a:r>
              <a:rPr lang="en-US" dirty="0"/>
              <a:t> </a:t>
            </a:r>
            <a:r>
              <a:rPr lang="en-US" dirty="0" smtClean="0"/>
              <a:t> Suburbs:	Buy a house in the </a:t>
            </a:r>
            <a:r>
              <a:rPr lang="en-US" b="1" u="sng" dirty="0" smtClean="0"/>
              <a:t>suburbs</a:t>
            </a:r>
            <a:r>
              <a:rPr lang="en-US" dirty="0" smtClean="0"/>
              <a:t> (outside of town)</a:t>
            </a:r>
          </a:p>
          <a:p>
            <a:pPr lvl="1"/>
            <a:r>
              <a:rPr lang="en-US" b="1" u="sng" dirty="0" smtClean="0"/>
              <a:t>Levittown</a:t>
            </a:r>
            <a:r>
              <a:rPr lang="en-US" dirty="0" smtClean="0"/>
              <a:t>: assembly-line houses / same / </a:t>
            </a:r>
          </a:p>
        </p:txBody>
      </p:sp>
      <p:pic>
        <p:nvPicPr>
          <p:cNvPr id="6146" name="Picture 2" descr="http://store.cinemaguild.com/mm5/graphics/00000001/levitt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2805705"/>
            <a:ext cx="4772095" cy="2863257"/>
          </a:xfrm>
          <a:prstGeom prst="rect">
            <a:avLst/>
          </a:prstGeom>
          <a:noFill/>
        </p:spPr>
      </p:pic>
      <p:pic>
        <p:nvPicPr>
          <p:cNvPr id="6148" name="Picture 4" descr="http://social.rollins.edu/wpsites/thirdsight/files/2013/11/Levitt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2390224" cy="2367815"/>
          </a:xfrm>
          <a:prstGeom prst="rect">
            <a:avLst/>
          </a:prstGeom>
          <a:noFill/>
        </p:spPr>
      </p:pic>
      <p:pic>
        <p:nvPicPr>
          <p:cNvPr id="6" name="Content Placeholder 3" descr="plan of levitt ranch.jpg"/>
          <p:cNvPicPr>
            <a:picLocks noChangeAspect="1"/>
          </p:cNvPicPr>
          <p:nvPr/>
        </p:nvPicPr>
        <p:blipFill>
          <a:blip r:embed="rId4"/>
          <a:srcRect l="-66372" r="-66372"/>
          <a:stretch>
            <a:fillRect/>
          </a:stretch>
        </p:blipFill>
        <p:spPr>
          <a:xfrm>
            <a:off x="4686300" y="2729978"/>
            <a:ext cx="5867400" cy="322684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981200" y="1417638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3_LevittownAd2.jpg"/>
          <p:cNvPicPr>
            <a:picLocks noChangeAspect="1"/>
          </p:cNvPicPr>
          <p:nvPr/>
        </p:nvPicPr>
        <p:blipFill>
          <a:blip r:embed="rId2"/>
          <a:srcRect l="-19629" r="-19629"/>
          <a:stretch>
            <a:fillRect/>
          </a:stretch>
        </p:blipFill>
        <p:spPr>
          <a:xfrm>
            <a:off x="-838200" y="274638"/>
            <a:ext cx="10975199" cy="60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Get married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46138"/>
            <a:ext cx="8458200" cy="5059363"/>
          </a:xfrm>
        </p:spPr>
        <p:txBody>
          <a:bodyPr/>
          <a:lstStyle/>
          <a:p>
            <a:r>
              <a:rPr lang="en-US" dirty="0" smtClean="0"/>
              <a:t>Ave age of marriage:</a:t>
            </a:r>
          </a:p>
          <a:p>
            <a:pPr lvl="1"/>
            <a:r>
              <a:rPr lang="en-US" dirty="0" smtClean="0"/>
              <a:t>22.8 men /20.3 women    </a:t>
            </a:r>
            <a:r>
              <a:rPr lang="en-US" dirty="0" smtClean="0">
                <a:solidFill>
                  <a:srgbClr val="FF0000"/>
                </a:solidFill>
              </a:rPr>
              <a:t>Today: 28.2 (m), 26.1 (f) </a:t>
            </a:r>
          </a:p>
          <a:p>
            <a:r>
              <a:rPr lang="en-US" b="1" u="sng" dirty="0" smtClean="0"/>
              <a:t>Baby </a:t>
            </a:r>
            <a:r>
              <a:rPr lang="en-US" b="1" u="sng" dirty="0"/>
              <a:t>Boom</a:t>
            </a:r>
            <a:r>
              <a:rPr lang="en-US" dirty="0"/>
              <a:t>: huge # of births </a:t>
            </a:r>
            <a:br>
              <a:rPr lang="en-US" dirty="0"/>
            </a:br>
            <a:r>
              <a:rPr lang="en-US" sz="2800" dirty="0">
                <a:solidFill>
                  <a:srgbClr val="00B0F0"/>
                </a:solidFill>
              </a:rPr>
              <a:t>Ave # of kids = 3.77 / today it’s less than 2 </a:t>
            </a:r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3000" b="1" u="sng" dirty="0" smtClean="0"/>
              <a:t>Housewife</a:t>
            </a:r>
            <a:r>
              <a:rPr lang="en-US" sz="3000" dirty="0" smtClean="0"/>
              <a:t>: moms stayed home w/kids</a:t>
            </a:r>
          </a:p>
          <a:p>
            <a:pPr lvl="1"/>
            <a:r>
              <a:rPr lang="en-US" sz="3000" dirty="0" smtClean="0"/>
              <a:t>1/3 women worked – jobs limited </a:t>
            </a:r>
          </a:p>
          <a:p>
            <a:pPr lvl="1"/>
            <a:r>
              <a:rPr lang="en-US" sz="3000" dirty="0" smtClean="0"/>
              <a:t>Today: 3/5 </a:t>
            </a:r>
            <a:r>
              <a:rPr lang="en-US" sz="2400" dirty="0">
                <a:solidFill>
                  <a:srgbClr val="00B0F0"/>
                </a:solidFill>
              </a:rPr>
              <a:t/>
            </a:r>
            <a:br>
              <a:rPr lang="en-US" sz="2400" dirty="0">
                <a:solidFill>
                  <a:srgbClr val="00B0F0"/>
                </a:solidFill>
              </a:rPr>
            </a:br>
            <a:endParaRPr lang="en-US" dirty="0"/>
          </a:p>
        </p:txBody>
      </p:sp>
      <p:pic>
        <p:nvPicPr>
          <p:cNvPr id="1028" name="Picture 4" descr="Image result for baby boom family 195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0"/>
            <a:ext cx="3678301" cy="21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1950s housew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19171"/>
            <a:ext cx="2078101" cy="29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5946</TotalTime>
  <Words>611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 DELANEY</vt:lpstr>
      <vt:lpstr>Arial</vt:lpstr>
      <vt:lpstr>Calibri</vt:lpstr>
      <vt:lpstr>Office Theme</vt:lpstr>
      <vt:lpstr>1950s Culture </vt:lpstr>
      <vt:lpstr>Quiz on Thurs.  Fake quiz – right now!</vt:lpstr>
      <vt:lpstr>PowerPoint Presentation</vt:lpstr>
      <vt:lpstr>1950s #7 – Returning Home </vt:lpstr>
      <vt:lpstr>1950s #7: Returning Vets</vt:lpstr>
      <vt:lpstr>Returning Vets… want to go back to “normal”</vt:lpstr>
      <vt:lpstr>Buy a House</vt:lpstr>
      <vt:lpstr>PowerPoint Presentation</vt:lpstr>
      <vt:lpstr>Get married </vt:lpstr>
      <vt:lpstr>PowerPoint Presentation</vt:lpstr>
      <vt:lpstr>Buy Stuff</vt:lpstr>
      <vt:lpstr>Cars: An American Love Affair </vt:lpstr>
      <vt:lpstr>Conservative (not a lot of change)  Politics </vt:lpstr>
      <vt:lpstr>PowerPoint Presentation</vt:lpstr>
      <vt:lpstr>50s #8: Prosperity or Hardship? </vt:lpstr>
      <vt:lpstr>PowerPoint Presentation</vt:lpstr>
      <vt:lpstr>PowerPoint Presentation</vt:lpstr>
      <vt:lpstr>Plagiarism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1950s #9: WW2 is over</dc:title>
  <dc:creator>rgunter</dc:creator>
  <cp:lastModifiedBy>Gunter, Rachel E.</cp:lastModifiedBy>
  <cp:revision>26</cp:revision>
  <cp:lastPrinted>2018-03-22T16:10:06Z</cp:lastPrinted>
  <dcterms:created xsi:type="dcterms:W3CDTF">2016-04-15T20:50:53Z</dcterms:created>
  <dcterms:modified xsi:type="dcterms:W3CDTF">2018-03-23T14:56:17Z</dcterms:modified>
</cp:coreProperties>
</file>