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74" r:id="rId2"/>
    <p:sldId id="273" r:id="rId3"/>
    <p:sldId id="267" r:id="rId4"/>
    <p:sldId id="269" r:id="rId5"/>
    <p:sldId id="258" r:id="rId6"/>
    <p:sldId id="270" r:id="rId7"/>
    <p:sldId id="286" r:id="rId8"/>
    <p:sldId id="285" r:id="rId9"/>
    <p:sldId id="275" r:id="rId10"/>
    <p:sldId id="277" r:id="rId11"/>
    <p:sldId id="276" r:id="rId12"/>
    <p:sldId id="261" r:id="rId13"/>
    <p:sldId id="278" r:id="rId14"/>
    <p:sldId id="260" r:id="rId15"/>
    <p:sldId id="259" r:id="rId16"/>
    <p:sldId id="279" r:id="rId17"/>
    <p:sldId id="280" r:id="rId18"/>
    <p:sldId id="281" r:id="rId19"/>
    <p:sldId id="282" r:id="rId20"/>
    <p:sldId id="283" r:id="rId21"/>
    <p:sldId id="284" r:id="rId22"/>
    <p:sldId id="289" r:id="rId23"/>
    <p:sldId id="287" r:id="rId24"/>
    <p:sldId id="263" r:id="rId25"/>
    <p:sldId id="288" r:id="rId26"/>
    <p:sldId id="264" r:id="rId27"/>
    <p:sldId id="265" r:id="rId28"/>
    <p:sldId id="266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1713F-D2E7-48AE-B79A-8402BA8B4F18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FC53A-DD58-4813-80C4-8D223B8B65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1DF6E-75EB-4B9B-96E4-788DC63E96CE}" type="datetimeFigureOut">
              <a:rPr lang="en-US" smtClean="0"/>
              <a:pPr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9FF7D-FE8C-421B-9884-3E6A5E937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ved=0CAcQjRxqFQoTCLTDgsON_McCFcs7iAodyYgBOg&amp;url=http://www.fggam.org/2014/08/american-minute-19th-amendment-women-can-vote/&amp;psig=AFQjCNGrt_ayofNSxx7ht-mzkbwPupWfUg&amp;ust=144251183685592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frm=1&amp;source=images&amp;cd=&amp;cad=rja&amp;uact=8&amp;ved=0CAcQjRxqFQoTCIzx7oKHgcgCFQtWkgodpVMK4Q&amp;url=http://primacyautomotive.com/porfolio/&amp;psig=AFQjCNHQ3BH3u_tUmxKH1G1URjsUTmu6qQ&amp;ust=1442681878085971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9-11 memo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638"/>
            <a:ext cx="6324600" cy="595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3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Lincoln’s Assassination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" y="1219200"/>
            <a:ext cx="8229600" cy="4525963"/>
          </a:xfrm>
        </p:spPr>
        <p:txBody>
          <a:bodyPr/>
          <a:lstStyle/>
          <a:p>
            <a:r>
              <a:rPr lang="en-US" b="1" u="sng" dirty="0" smtClean="0"/>
              <a:t>Andrew Johnson</a:t>
            </a:r>
            <a:r>
              <a:rPr lang="en-US" dirty="0" smtClean="0"/>
              <a:t>: President </a:t>
            </a:r>
          </a:p>
          <a:p>
            <a:pPr lvl="1"/>
            <a:r>
              <a:rPr lang="en-US" b="1" dirty="0" smtClean="0"/>
              <a:t>Amnesty</a:t>
            </a:r>
            <a:r>
              <a:rPr lang="en-US" dirty="0" smtClean="0"/>
              <a:t> (Forgives group) many Confederates</a:t>
            </a:r>
          </a:p>
          <a:p>
            <a:pPr lvl="1"/>
            <a:r>
              <a:rPr lang="en-US" dirty="0" smtClean="0"/>
              <a:t>Allows other to ask for </a:t>
            </a:r>
            <a:r>
              <a:rPr lang="en-US" b="1" dirty="0" smtClean="0"/>
              <a:t>pardons </a:t>
            </a:r>
            <a:r>
              <a:rPr lang="en-US" dirty="0" smtClean="0"/>
              <a:t>(forgives 1 person)</a:t>
            </a:r>
          </a:p>
          <a:p>
            <a:r>
              <a:rPr lang="en-US" dirty="0" smtClean="0"/>
              <a:t>States begin “</a:t>
            </a:r>
            <a:r>
              <a:rPr lang="en-US" b="1" u="sng" dirty="0" smtClean="0"/>
              <a:t>Black Codes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Restrict freedmen</a:t>
            </a:r>
          </a:p>
          <a:p>
            <a:pPr lvl="1"/>
            <a:r>
              <a:rPr lang="en-US" dirty="0" smtClean="0"/>
              <a:t>Could NOT purchase / rent land, bear arms, etc. </a:t>
            </a:r>
            <a:endParaRPr lang="en-US" dirty="0"/>
          </a:p>
        </p:txBody>
      </p:sp>
      <p:pic>
        <p:nvPicPr>
          <p:cNvPr id="1026" name="Picture 2" descr="Image result for lincoln assass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503737"/>
            <a:ext cx="3429000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5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Congress Fights Back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785" y="12954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Refuse to seat new Congressmen  from Confederacy</a:t>
            </a:r>
            <a:r>
              <a:rPr lang="en-US" dirty="0" smtClean="0"/>
              <a:t>: Cong set rules for reuniting nation </a:t>
            </a:r>
          </a:p>
          <a:p>
            <a:r>
              <a:rPr lang="en-US" b="1" u="sng" dirty="0" smtClean="0"/>
              <a:t>Freedmen’s Bureau</a:t>
            </a:r>
            <a:r>
              <a:rPr lang="en-US" dirty="0" smtClean="0"/>
              <a:t>: provides food, clothing, education, etc.  </a:t>
            </a:r>
          </a:p>
          <a:p>
            <a:r>
              <a:rPr lang="en-US" b="1" u="sng" dirty="0" smtClean="0"/>
              <a:t>Civil Rights Act</a:t>
            </a:r>
            <a:r>
              <a:rPr lang="en-US" dirty="0" smtClean="0"/>
              <a:t>: African Americans can buy property, sue, are citizens </a:t>
            </a:r>
          </a:p>
          <a:p>
            <a:pPr lvl="1"/>
            <a:r>
              <a:rPr lang="en-US" dirty="0" smtClean="0"/>
              <a:t>AJ </a:t>
            </a:r>
            <a:r>
              <a:rPr lang="en-US" b="1" u="sng" dirty="0" smtClean="0"/>
              <a:t>vetoes</a:t>
            </a:r>
            <a:r>
              <a:rPr lang="en-US" dirty="0" smtClean="0"/>
              <a:t> both, Congress </a:t>
            </a:r>
            <a:r>
              <a:rPr lang="en-US" b="1" u="sng" dirty="0" smtClean="0"/>
              <a:t>overrides</a:t>
            </a:r>
            <a:r>
              <a:rPr lang="en-US" dirty="0" smtClean="0"/>
              <a:t> veto </a:t>
            </a:r>
            <a:endParaRPr lang="en-US" dirty="0"/>
          </a:p>
        </p:txBody>
      </p:sp>
      <p:pic>
        <p:nvPicPr>
          <p:cNvPr id="2050" name="Picture 2" descr="Image result for reconstru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105400"/>
            <a:ext cx="2011363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8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14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All </a:t>
            </a:r>
            <a:r>
              <a:rPr lang="en-US" b="1" u="sng" dirty="0" smtClean="0"/>
              <a:t>freedmen</a:t>
            </a:r>
            <a:r>
              <a:rPr lang="en-US" dirty="0" smtClean="0"/>
              <a:t> are now </a:t>
            </a:r>
            <a:r>
              <a:rPr lang="en-US" dirty="0" smtClean="0"/>
              <a:t>citizens s </a:t>
            </a:r>
            <a:r>
              <a:rPr lang="en-US" dirty="0" smtClean="0"/>
              <a:t>of the US (1866)</a:t>
            </a: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Before Civil War, slaves were </a:t>
            </a:r>
            <a:r>
              <a:rPr lang="en-US" sz="3000" b="1" dirty="0" smtClean="0">
                <a:solidFill>
                  <a:srgbClr val="FF0000"/>
                </a:solidFill>
              </a:rPr>
              <a:t>not even people </a:t>
            </a:r>
            <a:r>
              <a:rPr lang="en-US" sz="3000" dirty="0" smtClean="0">
                <a:solidFill>
                  <a:srgbClr val="FF0000"/>
                </a:solidFill>
              </a:rPr>
              <a:t>they were ruled by the Supreme Court in </a:t>
            </a:r>
            <a:r>
              <a:rPr lang="en-US" sz="3000" b="1" u="sng" dirty="0" smtClean="0">
                <a:solidFill>
                  <a:srgbClr val="FF0000"/>
                </a:solidFill>
              </a:rPr>
              <a:t>Dred Scott </a:t>
            </a:r>
            <a:r>
              <a:rPr lang="en-US" sz="3000" dirty="0" smtClean="0">
                <a:solidFill>
                  <a:srgbClr val="FF0000"/>
                </a:solidFill>
              </a:rPr>
              <a:t>case to be “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property</a:t>
            </a:r>
            <a:r>
              <a:rPr lang="en-US" sz="3000" dirty="0" smtClean="0">
                <a:solidFill>
                  <a:srgbClr val="FF0000"/>
                </a:solidFill>
              </a:rPr>
              <a:t>” </a:t>
            </a:r>
            <a:endParaRPr lang="en-US" sz="3000" dirty="0">
              <a:solidFill>
                <a:srgbClr val="FF0000"/>
              </a:solidFill>
            </a:endParaRPr>
          </a:p>
          <a:p>
            <a:pPr lvl="1"/>
            <a:r>
              <a:rPr lang="en-US" sz="3000" dirty="0" smtClean="0">
                <a:solidFill>
                  <a:srgbClr val="FF0000"/>
                </a:solidFill>
              </a:rPr>
              <a:t>Johnson says, </a:t>
            </a:r>
            <a:r>
              <a:rPr lang="en-US" sz="3000" b="1" u="sng" dirty="0" smtClean="0">
                <a:solidFill>
                  <a:srgbClr val="FF0000"/>
                </a:solidFill>
              </a:rPr>
              <a:t>“Vote NO” </a:t>
            </a:r>
            <a:endParaRPr lang="en-US" sz="3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First Reconstruction Act </a:t>
            </a:r>
            <a:r>
              <a:rPr lang="en-US" dirty="0" smtClean="0"/>
              <a:t>(1867)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Sends military into South to ensure they’re following the rules </a:t>
            </a:r>
          </a:p>
          <a:p>
            <a:r>
              <a:rPr lang="en-US" dirty="0" smtClean="0"/>
              <a:t>Forces states to ratify 14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AJ vetoes, Cong overrides </a:t>
            </a:r>
          </a:p>
          <a:p>
            <a:r>
              <a:rPr lang="en-US" dirty="0" smtClean="0"/>
              <a:t>Impeach AJ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Congress writes law: Pres can’t remove someone from office w/o Senate approval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AJ does it anyway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Impeached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Falls 1 vote short of REMOVAL!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15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 (1870) 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Freedmen have the right to VOTE!</a:t>
            </a:r>
          </a:p>
          <a:p>
            <a:pPr lvl="1"/>
            <a:r>
              <a:rPr lang="en-US" sz="3400" dirty="0" smtClean="0"/>
              <a:t>Only men (</a:t>
            </a:r>
            <a:r>
              <a:rPr lang="en-US" sz="3400" i="1" dirty="0" smtClean="0"/>
              <a:t>not women yet</a:t>
            </a:r>
            <a:r>
              <a:rPr lang="en-US" sz="3400" dirty="0" smtClean="0"/>
              <a:t>) </a:t>
            </a:r>
          </a:p>
          <a:p>
            <a:pPr lvl="2"/>
            <a:r>
              <a:rPr lang="en-US" sz="3400" dirty="0" smtClean="0">
                <a:solidFill>
                  <a:srgbClr val="FF0000"/>
                </a:solidFill>
              </a:rPr>
              <a:t>Made some white women very upset!</a:t>
            </a:r>
            <a:endParaRPr lang="en-US" sz="34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C:\Users\rgunter\AppData\Local\Microsoft\Windows\Temporary Internet Files\Content.IE5\PUVIMJDW\Vote-440x27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86200"/>
            <a:ext cx="2884129" cy="1828800"/>
          </a:xfrm>
          <a:prstGeom prst="rect">
            <a:avLst/>
          </a:prstGeom>
          <a:noFill/>
        </p:spPr>
      </p:pic>
      <p:pic>
        <p:nvPicPr>
          <p:cNvPr id="23556" name="Picture 4" descr="http://ih.constantcontact.com/fs155/1108762609255/img/68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429000"/>
            <a:ext cx="4267200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6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Arial Black" panose="020B0A04020102020204" pitchFamily="34" charset="0"/>
              </a:rPr>
              <a:t>Impact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248400" cy="4678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North ensures </a:t>
            </a:r>
            <a:r>
              <a:rPr lang="en-US" dirty="0" smtClean="0"/>
              <a:t>ALL people </a:t>
            </a:r>
            <a:r>
              <a:rPr lang="en-US" dirty="0" smtClean="0"/>
              <a:t>are voting </a:t>
            </a:r>
            <a:r>
              <a:rPr lang="en-US" dirty="0" smtClean="0"/>
              <a:t>from </a:t>
            </a:r>
            <a:r>
              <a:rPr lang="en-US" dirty="0" smtClean="0"/>
              <a:t>1865 - 1877</a:t>
            </a:r>
          </a:p>
          <a:p>
            <a:r>
              <a:rPr lang="en-US" dirty="0" smtClean="0"/>
              <a:t>African Americans will get voted into major offices – like the U.S. Senate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next time an African American gets elected to the Senate will be </a:t>
            </a:r>
            <a:r>
              <a:rPr lang="en-US" sz="4400" dirty="0" smtClean="0">
                <a:solidFill>
                  <a:srgbClr val="FF0000"/>
                </a:solidFill>
              </a:rPr>
              <a:t>1967 – nearly 100 years later – what went wrong?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xQSEhQUEBQVFRQXFRUVFRUUFBQUFBQVFBQWFxQUFBQYHCggGBolHBQUITEhJSkrLi4uFx8zODMsNygtLisBCgoKBQUFDgUFDisZExkrKysrKysrKysrKysrKysrKysrKysrKysrKysrKysrKysrKysrKysrKysrKysrKysrK//AABEIAOEA4QMBIgACEQEDEQH/xAAcAAABBQEBAQAAAAAAAAAAAAABAAIEBQYDBwj/xAA8EAABAwIEBAQEBAUDBAMAAAABAAIRAyEEBRIxBkFRYSJxgZETMqHBB0Kx8CMzUtHhFHLxFUNiwhYkNP/EABQBAQAAAAAAAAAAAAAAAAAAAAD/xAAUEQEAAAAAAAAAAAAAAAAAAAAA/9oADAMBAAIRAxEAPwDQFIJJIEgUiUCUAQlJBAChKcUwoFKaUUx7wN0DkIUd+NA5HadlXVMa4/1Dp0QW7ngblcjimf1BU1SsHQJvz/4XOo5rBJALjaDaUGha8G4IRWXOo2YLxyJEBPwuKqU2kSTO0n6Sg0oSWcbmVQCTz2vPurDLc112dEoLJEINcDsigKSCQQOCKaE5AkZQSQEIgpqIQFJFJBIKBRQKBpTU4phQJIoJIEgiqzM8Z+Vl+sIO2KxzWGDEqtOJLydXoYVfiKwbdwB9bo4Ss62kO0k9vdBLLyHCTY22uf8AC41ASdIk9RMABTP9MSNWozPLbujTbeYMR+bn77oIL2QBogfYeaVQCod/FaepA5q0GFPIE8+QA9AkzAEO2aB/VN5QV4aBqDQAdxMj6rg7BubeSTEhvXyV7SyfU4ECfdWrckBAlsH6IMIAW6iZkdbx6c1wxbiAIEE/mFpHktti+GyTLYFud1ncwyuowRBn6X6IOWUZsWANf4h15jzWlY+RKwT3Fh8YcDaOQPX1WmyfGADS477SguUEEpQORCYCnBA6UU2U4ICjCanBAZSQSQSSgkUCgBTCiSmlAikEEC6AT0QV+e5h8JlvmP0WboYouBdsT3uRzUPF41tSq4vc4kmAI8I9OakYanDr7CwE29YQTaVVhPhAPUxMdbmylYdsbElpkAkeFvYQuNNhLfy6Zjwj9yrfBUAD4SY2i0eyB+WscfDM3+aY/YWgwuWxuJH3RyvBzBcL91bkRsgiNww/pCe3DNHIey7tCeGoIzaYGwCc5pUkMCaYQRnMUTF4ee/NWDzZcXusgzuNy1rxpe0OHkstmGR/B8VOXNFwObfLst/UVdi6YINkFPlmL+IwHmN1KVGanwa1vkeY8nK8BlASikEQgQTggiEBRCCKAykhKSCSgiUwoAmlEppQAqJm7iKL4MHSbqWoWbtmi8dkHnNCXg9R4i4q0y2vaX230wJJ6qp1hpMlxnk0KflNct8OkEHrvCDRYal4QWncef8AhWWBq3ILgLjYX91TYYvBGiwPLkPNabLMDIa5+kxz7+u6DSZeRAupj1Dw+3L0UmbIHsXWYXFjkS5AXvXFxTieyaUHCoTyXGpMbqU8Fc6jTysgr6r1W4qqY5KyfRJ+uygYug49QgzWZUtY2vMjzCusKZaPIKDWZG8+y65U+xbOxQTgnFNTkBSSRQFFBEIFCSKSDuUxycU1A1NTyU0oGLjjR/Df/tK7FNqtlpHUFB5Wyk4nVPPleIPMLQ5cxobqcbiNgBsoFOloe4NkAOgnr2VrSpH5WAXILgyCY8ygn0cU2Pl3sJ7qZltTxaGxEQRN/PyUfCYAkgmDewJE/wBloMLgb7Rbt7lBYYJmkD+5KsG7WXCjhw0BdiIKDtSXTSmUO6VbFAIH6VzcIVdi8z0Ak2CymO47Y2d7bAzKDcl0G8LmKgk3Xmw481H5f31Wi4ezI15I23lBoKVYF5CiYp8kgd/dUedZr/pzJ9YVA3jem1xJJKDXYjAEgzz/AHsqjCUNFQgdFX//ADym6Ikk+4UqhmbXuDiQOR9UFqUQgUkDgimhEIHhOCaCiEDkkEkHYpkpxTCgRKaUU0oAkQgq/PuJW4BjXfD+JUeSGNJgADdxQZbMK76VSp4bapuFJZnJkPawB0XDRutRknE4xTP/ALuGbTa6wcPE0+ciQrfBcN4ZnjoNE+cj0lBRZTXDjeGkiY79PNabBsHzRFtvuoWIytky0AEchsT1Ks8MbXjyHLsgktdKDiEWC9kcS0hvhbJ84QRauJ1GG2UPH5nhsONVeq1vOCbz2aqnM8PjSC2gAxx/O58gDs0D7qtp/hwwxUxVZ9WruSbs7jT0QRM7/EnDzppUnVJ2J8LT91h84zN1V2o0WU9Wwg39Vs8XwLhxUDw2oGzOholp9TcBdszymm7SPhkBpsCBH9ygwGUUfiVQ0gjr2Xt/DGXU20RoEE7qnyvhmmAHMbHpBPO/Za3L8PoEBB5x+JuCNOmXiTNvKSvPcnyc1neNzWN6vdpXuvF+B+JRf5W7dF5aOGGimXGp43AjUQSZ5z0BQWOFwGEogeGk/wD8mODz681EzRrR46JBbIsDP1WadkzmNJkagbaTdOy3FGS19iRcdT1Qeq4d0taew/RdVxwZljP9o/RdygSKSIQEJ4TU4IEklCSDqmFPTCgaUCU5NKAFZ3jjKtdXDu3BAAHQzdaErnicP8XQD+Uy3sglsy4fAax/yDdcsPnWHp1PgYd8uAnTfl0Km5nXjCOLRMWWY4CyDVUqYmqLg6Wz9Sg1rKxm4iy60nJmJb4k7VCCbQepMyq+jWB2UltWN0HR7eia+DuFyqVrwFzL3FBxxBbsCFywmW6jqqbcp3KnUqIFzcp1fFNYJPK6CQ2kABARNtlxw9YvaHERIkDt1K6cwgWKpamkHovOczo/De5seGSQOnVemVWrHcWUmRIQZCvQa4GwUKnkzS7UBtz7K4bh529lIMMae+6CwwH8tvYR7KQoGR1NVM9nFWAQJEJIoCE4IBFAUUkkDyE2E9CEHMphC6lq5kIGpNfBkckXFMQXNMtLYcJpvvbkeik5fhBSa4Nu037qFk2JEFjvMK2mdrBBAqfMfuudX/lOfXa4y08y0+YSqNtdBzobqSRZQh5+d1PpmRdA2nupTdlHYutWpAsg5YqvpBMrK5jmJqP0tuJ94UvOcWT4RcmwA/d1Z5Fk3w2eOC43POOyBwz6jTph73ANgb2iOSpa/wCJuDBhr5PZpIHsp2ecG0cROqW8zBt6hUeM4Gp0qc0dwDy3QSsTxs19IvYZbsCP0KwubcYF/hHMqJn+HxDWkf8AaBsB91D4XwIfVJqNm1p5INtleL1ME7wP2U3MnqOymaTo5HZLHVZCC24ZH8I/7irYKv4epxQb3JPuVYoEiEkYQFEIBEIHSklKSDokUiggBK5lPKag5uTSnlBA0dl1rY6qKbixwkdVzhdKLZlp5oKrgx1Q/H+KSSX6x0Frgey1gFlW4XTSFhcn/hTcJjA/lHmfdANPLupJaBttHsuNRo3aZCfVNpP3QOoOHVcsdWhu/VcqdW3QShjhqEdfRByyLBhzjWfeJDZ/W6tf9e2YlUWPzMUKIAv+vWVgTxTVNazXlvMtaXRfcwEHsAxM7LniZLSshQ4sDWjRRqvJEiW6QfVR6/G9SCdLGcg0ySeiDvTy11UVWvHO36qgZh20XREeakZnxk+jSgFvxHiS6Pl7QsZieKXPBFSCbw4INhi6oc23JVdataJVXlWYuIhy7VHEujmT+qDfZQ2KNP8A2j6qYueHp6WNb0AH0XUIFCISCKBQiEE8IEgikg6JpTk0hA0pqeQmFAITU6U0lAFzrui45FLF4gU2lztgmcGYxmYfHAaQKZa1pPUgmf0QV+dV6gbb8wsOiZklWDIJcQ2Q0m5Is6Fc51k76bTqEgA33CyuFcAJa7TpdBJEOAP7KDQ5fmlRzhN9U2tZoO60BcHN9P3K86r1Yc+HHTqLrTDmiSGgjbZW+AzMhoa/oC4yQBzgD7INBTeA6JH2UphEHUR6/T0XmmOz2oKsBwhjy545kE2APTZWGJzuwAN3AvdNg3eBPQWQW2fZhTAI+YkWHS4uT5T7hW3CbGQ4taBJBnqItyWKxeMFSkAANILWnmS4iRLui13D2MLKQaYJaBJHle3UINT8dreWwiw+yh444V4/iimQP6gPuqvF5haZ+l/ZZ7H542Q2oyQZ1dfZBb4nL8sd8zKR6T2lUWeVMJ8tJlOYgaWiwTMflNOm18NLpa0sjZzXfN5OaWkrL1arGuGjlBjb1QPoUmNqlrhB32tAUzJ6HxcUyB4QdR8gqfMahjUHbbxct8+xWv4Cc19J748c6T5DZBpyUQgiEBCKCcgQCemhOCAwkkkgemOT5TCgaSmFdCmFA1Apy5koKjiap4AzmT9FP/Ck06Rr05h73h4B5gNAt7LN5lifiVCeWw9FGJIIcwlrmmQ4WII6FB7o9oIg3HdYvibhFrmudQOibkfl9OiPCXGIqxRxMNrbNds2r5dHdlsXNkQg8XxdI02aTAIAEepvPO0rnjhDC5urUAe9iYK9Dz/hltY6tuwAv+7LCY7AnDn+JJALgech3bkgz1fDhzRV0luobdY69dwpWHwDZYx5JeaYLRsPHclx/TzXKtVANQPuHaYE2aT4RH91ExdSo6rVeJk6WiDYEACZ6QEExo+HR03Ja6dA5vJhk9zP0V/l2I0FhmZaASObph8esfVZ/BlzQPCXj4jdTzzgEuA72hWeCqVNOoC9wwW8P9PmZ1e8oNtRwYeA/mYkEGAEzH5HQ3g6t91Vf9Su1jHNcfCKhuRMuEHsIhDEZ8GUtB0ufIMDVAGo7nyH1QNzzBOf8BjCdLdRiASTJNwOxHusNmWWuY6SY1F1yI25AcoW0/6g1oqw+YDXsk3kwdId08Ko80xj69ntBc2magI3c2PFz3gSPJBmMe0Na4arlrW32IJnl5LZ/hzhHMw7i4fO7UPLZedFxqPDeroH2XtOV4cU6LGjk0IJCQRKSAopAJwQIBOCATkCSShJAUEimkoE5cyi4phKBEqtznFaGQN3WCnV6oY0k7BZLH4g1HFx25Dog4NKc4ri56Y6sg7VWB1j6QYI7joVruE+NiwtoY129mVjsejah5HusOHlPqND2w4IPeAQRZZ/PshbWEgXBnztsV59w1xhVwJFOuXVMNsDu+kP/ZvbderYHHMrUxUpPD2uEgtMghB4/mOR/DfMSRMAi0t2lULMS+m5xLdRBbefCNUggj1HsvdMyyxtVpBFz+qwWZ8DvcXFsAHkDvpPh+6DG4bEF1JpcSCCQALanEjxR0C64HMnOJYI8JIa8zDW6Lx+ikZxltWkQNLiGCIDbH939lTuqtaAGte0iC57hytqJbz7ILfB4XWxnwneJ3heJkkuZIE9Z/VCq97nPplxkNe95GwMglrj9I7qiweemi57GAEF4cKmzrXEnpKi5lmr3FwBID4LgIgnmfKyC3q1w5ji2S1rYMbS4+H2P0XF1d1OlreZc5mmnf8ALBBBB6Aqlok6ZmBEG8T0nruuVWtMCbDkgtuFMP8AFxVMuFpvAtYWXsWmICx/4dZGWNNZ35h4fLqto4IGQkAnQlCAQnAIQnAIFCdCSKAQkjCSDmSmFyLkwoEUwlElZjibiEUwadEy/Yu5N/ygXEedMDhSaZM36DsqQ4ybLPVHEyZkzM85Ur4xc2fzDf8Augti8JvxJVXTrSnGoUFjrXSi5VPxynMrwUFriWCL81FyTPK2X1dVEl1ImX0ifCRzLeju6l4aqHtgquxdOCQUHuGQ55SxdIVKLpB3B+Zp6OHVWRErw7h3GVMOA+i6CCQRycJmHBer8OcQ08Uy3hqAeNh3HcdQgs6uEadwD6KlzHhOhV+amPSy0YRAQeWZp+GLXO1U3wJ+U3t2K834hotpVqjPzNMEjaecL6J4hzBuHw9Sq4gQIbPN5s0e5C8Dx2RufqfMuJLiepJkn3QZp5CmZXSFRxady1xHmBIROXkbp4w5F22I5hBoOEeL34YinVOqkfdv+F6phsSyq0PpkFpvZfP5sYKvuG+I6mFdYk0+benkg9lhKFCyfNqeJYHUz5jmp8IEAlCIRhAAikAigakjCSCO4rm4qgZxXTLtJEfZVuccVzLaIgf1n7BBK4lz7QDTpHxfmcOXYd1h61XePfmU3EV5JvJXDWgPROpOLTPuOo6JoQO6DtWGm7btNwmipK6U7gt9R58wogdFkHfWl8Rcg9ML0FjgsZpcrHHEPbIVG2+ynUqh0wUFllR8F+p/QKZRe6m4PpktcLgj9O4UHLHeAT1KmakHpHDHFjMRFOrDK3TZr+7P7LTgrw91OdrGbHYg9itXw/xu6n/Dxcub+WpHi7B45jugifjBjHVDTo0z/Liq8dXflB9JPqstkmZBwh3l5FbTMuHzXcazXBxf4pBkGdlmMbwhUZL6ViPmbyPcdkDMyywOGpoWfqUo5LQZdji06XiOoKObZcCNTLj9EGNx+FkSFBo1ORV9WpwDKpsVSE2QWeT5nUwzw+mbc28ivVuHuIaeKbYw/mDuvFsJXgwVY4eo+m4PpHS4dPug9y0owsZw7xmKg0VrPH1V/lWdMrOLQRIQWiBRKaUClJBJB5FiNj5hV+I2SSQRik1JJB2H791zdugkg60tx5j9VHr/ADn1RSQcx90Ckkg74fZTKXylFJBZ5d8jVLCSSDq3dcMXsgkg3/AH/wCQebv1VviOfkUUkHmWf/zgp2E/lnySSQY7NP5ipqu5RSQRanzK3wmySSAN/mBaXg7+e5BJB6g3YJOSSQNSSS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QUEBQVFRQXFRUVFRUUFBQUFBQVFBQWFxQUFBQYHCggGBolHBQUITEhJSkrLi4uFx8zODMsNygtLisBCgoKBQUFDgUFDisZExkrKysrKysrKysrKysrKysrKysrKysrKysrKysrKysrKysrKysrKysrKysrKysrKysrK//AABEIAOEA4QMBIgACEQEDEQH/xAAcAAABBQEBAQAAAAAAAAAAAAABAAIEBQYDBwj/xAA8EAABAwIEBAQEBAUDBAMAAAABAAIRAyEEBRIxBkFRYSJxgZETMqHBB0Kx8CMzUtHhFHLxFUNiwhYkNP/EABQBAQAAAAAAAAAAAAAAAAAAAAD/xAAUEQEAAAAAAAAAAAAAAAAAAAAA/9oADAMBAAIRAxEAPwDQFIJJIEgUiUCUAQlJBAChKcUwoFKaUUx7wN0DkIUd+NA5HadlXVMa4/1Dp0QW7ngblcjimf1BU1SsHQJvz/4XOo5rBJALjaDaUGha8G4IRWXOo2YLxyJEBPwuKqU2kSTO0n6Sg0oSWcbmVQCTz2vPurDLc112dEoLJEINcDsigKSCQQOCKaE5AkZQSQEIgpqIQFJFJBIKBRQKBpTU4phQJIoJIEgiqzM8Z+Vl+sIO2KxzWGDEqtOJLydXoYVfiKwbdwB9bo4Ss62kO0k9vdBLLyHCTY22uf8AC41ASdIk9RMABTP9MSNWozPLbujTbeYMR+bn77oIL2QBogfYeaVQCod/FaepA5q0GFPIE8+QA9AkzAEO2aB/VN5QV4aBqDQAdxMj6rg7BubeSTEhvXyV7SyfU4ECfdWrckBAlsH6IMIAW6iZkdbx6c1wxbiAIEE/mFpHktti+GyTLYFud1ncwyuowRBn6X6IOWUZsWANf4h15jzWlY+RKwT3Fh8YcDaOQPX1WmyfGADS477SguUEEpQORCYCnBA6UU2U4ICjCanBAZSQSQSSgkUCgBTCiSmlAikEEC6AT0QV+e5h8JlvmP0WboYouBdsT3uRzUPF41tSq4vc4kmAI8I9OakYanDr7CwE29YQTaVVhPhAPUxMdbmylYdsbElpkAkeFvYQuNNhLfy6Zjwj9yrfBUAD4SY2i0eyB+WscfDM3+aY/YWgwuWxuJH3RyvBzBcL91bkRsgiNww/pCe3DNHIey7tCeGoIzaYGwCc5pUkMCaYQRnMUTF4ee/NWDzZcXusgzuNy1rxpe0OHkstmGR/B8VOXNFwObfLst/UVdi6YINkFPlmL+IwHmN1KVGanwa1vkeY8nK8BlASikEQgQTggiEBRCCKAykhKSCSgiUwoAmlEppQAqJm7iKL4MHSbqWoWbtmi8dkHnNCXg9R4i4q0y2vaX230wJJ6qp1hpMlxnk0KflNct8OkEHrvCDRYal4QWncef8AhWWBq3ILgLjYX91TYYvBGiwPLkPNabLMDIa5+kxz7+u6DSZeRAupj1Dw+3L0UmbIHsXWYXFjkS5AXvXFxTieyaUHCoTyXGpMbqU8Fc6jTysgr6r1W4qqY5KyfRJ+uygYug49QgzWZUtY2vMjzCusKZaPIKDWZG8+y65U+xbOxQTgnFNTkBSSRQFFBEIFCSKSDuUxycU1A1NTyU0oGLjjR/Df/tK7FNqtlpHUFB5Wyk4nVPPleIPMLQ5cxobqcbiNgBsoFOloe4NkAOgnr2VrSpH5WAXILgyCY8ygn0cU2Pl3sJ7qZltTxaGxEQRN/PyUfCYAkgmDewJE/wBloMLgb7Rbt7lBYYJmkD+5KsG7WXCjhw0BdiIKDtSXTSmUO6VbFAIH6VzcIVdi8z0Ak2CymO47Y2d7bAzKDcl0G8LmKgk3Xmw481H5f31Wi4ezI15I23lBoKVYF5CiYp8kgd/dUedZr/pzJ9YVA3jem1xJJKDXYjAEgzz/AHsqjCUNFQgdFX//ADym6Ikk+4UqhmbXuDiQOR9UFqUQgUkDgimhEIHhOCaCiEDkkEkHYpkpxTCgRKaUU0oAkQgq/PuJW4BjXfD+JUeSGNJgADdxQZbMK76VSp4bapuFJZnJkPawB0XDRutRknE4xTP/ALuGbTa6wcPE0+ciQrfBcN4ZnjoNE+cj0lBRZTXDjeGkiY79PNabBsHzRFtvuoWIytky0AEchsT1Ks8MbXjyHLsgktdKDiEWC9kcS0hvhbJ84QRauJ1GG2UPH5nhsONVeq1vOCbz2aqnM8PjSC2gAxx/O58gDs0D7qtp/hwwxUxVZ9WruSbs7jT0QRM7/EnDzppUnVJ2J8LT91h84zN1V2o0WU9Wwg39Vs8XwLhxUDw2oGzOholp9TcBdszymm7SPhkBpsCBH9ygwGUUfiVQ0gjr2Xt/DGXU20RoEE7qnyvhmmAHMbHpBPO/Za3L8PoEBB5x+JuCNOmXiTNvKSvPcnyc1neNzWN6vdpXuvF+B+JRf5W7dF5aOGGimXGp43AjUQSZ5z0BQWOFwGEogeGk/wD8mODz681EzRrR46JBbIsDP1WadkzmNJkagbaTdOy3FGS19iRcdT1Qeq4d0taew/RdVxwZljP9o/RdygSKSIQEJ4TU4IEklCSDqmFPTCgaUCU5NKAFZ3jjKtdXDu3BAAHQzdaErnicP8XQD+Uy3sglsy4fAax/yDdcsPnWHp1PgYd8uAnTfl0Km5nXjCOLRMWWY4CyDVUqYmqLg6Wz9Sg1rKxm4iy60nJmJb4k7VCCbQepMyq+jWB2UltWN0HR7eia+DuFyqVrwFzL3FBxxBbsCFywmW6jqqbcp3KnUqIFzcp1fFNYJPK6CQ2kABARNtlxw9YvaHERIkDt1K6cwgWKpamkHovOczo/De5seGSQOnVemVWrHcWUmRIQZCvQa4GwUKnkzS7UBtz7K4bh529lIMMae+6CwwH8tvYR7KQoGR1NVM9nFWAQJEJIoCE4IBFAUUkkDyE2E9CEHMphC6lq5kIGpNfBkckXFMQXNMtLYcJpvvbkeik5fhBSa4Nu037qFk2JEFjvMK2mdrBBAqfMfuudX/lOfXa4y08y0+YSqNtdBzobqSRZQh5+d1PpmRdA2nupTdlHYutWpAsg5YqvpBMrK5jmJqP0tuJ94UvOcWT4RcmwA/d1Z5Fk3w2eOC43POOyBwz6jTph73ANgb2iOSpa/wCJuDBhr5PZpIHsp2ecG0cROqW8zBt6hUeM4Gp0qc0dwDy3QSsTxs19IvYZbsCP0KwubcYF/hHMqJn+HxDWkf8AaBsB91D4XwIfVJqNm1p5INtleL1ME7wP2U3MnqOymaTo5HZLHVZCC24ZH8I/7irYKv4epxQb3JPuVYoEiEkYQFEIBEIHSklKSDokUiggBK5lPKag5uTSnlBA0dl1rY6qKbixwkdVzhdKLZlp5oKrgx1Q/H+KSSX6x0Frgey1gFlW4XTSFhcn/hTcJjA/lHmfdANPLupJaBttHsuNRo3aZCfVNpP3QOoOHVcsdWhu/VcqdW3QShjhqEdfRByyLBhzjWfeJDZ/W6tf9e2YlUWPzMUKIAv+vWVgTxTVNazXlvMtaXRfcwEHsAxM7LniZLSshQ4sDWjRRqvJEiW6QfVR6/G9SCdLGcg0ySeiDvTy11UVWvHO36qgZh20XREeakZnxk+jSgFvxHiS6Pl7QsZieKXPBFSCbw4INhi6oc23JVdataJVXlWYuIhy7VHEujmT+qDfZQ2KNP8A2j6qYueHp6WNb0AH0XUIFCISCKBQiEE8IEgikg6JpTk0hA0pqeQmFAITU6U0lAFzrui45FLF4gU2lztgmcGYxmYfHAaQKZa1pPUgmf0QV+dV6gbb8wsOiZklWDIJcQ2Q0m5Is6Fc51k76bTqEgA33CyuFcAJa7TpdBJEOAP7KDQ5fmlRzhN9U2tZoO60BcHN9P3K86r1Yc+HHTqLrTDmiSGgjbZW+AzMhoa/oC4yQBzgD7INBTeA6JH2UphEHUR6/T0XmmOz2oKsBwhjy545kE2APTZWGJzuwAN3AvdNg3eBPQWQW2fZhTAI+YkWHS4uT5T7hW3CbGQ4taBJBnqItyWKxeMFSkAANILWnmS4iRLui13D2MLKQaYJaBJHle3UINT8dreWwiw+yh444V4/iimQP6gPuqvF5haZ+l/ZZ7H542Q2oyQZ1dfZBb4nL8sd8zKR6T2lUWeVMJ8tJlOYgaWiwTMflNOm18NLpa0sjZzXfN5OaWkrL1arGuGjlBjb1QPoUmNqlrhB32tAUzJ6HxcUyB4QdR8gqfMahjUHbbxct8+xWv4Cc19J748c6T5DZBpyUQgiEBCKCcgQCemhOCAwkkkgemOT5TCgaSmFdCmFA1Apy5koKjiap4AzmT9FP/Ck06Rr05h73h4B5gNAt7LN5lifiVCeWw9FGJIIcwlrmmQ4WII6FB7o9oIg3HdYvibhFrmudQOibkfl9OiPCXGIqxRxMNrbNds2r5dHdlsXNkQg8XxdI02aTAIAEepvPO0rnjhDC5urUAe9iYK9Dz/hltY6tuwAv+7LCY7AnDn+JJALgech3bkgz1fDhzRV0luobdY69dwpWHwDZYx5JeaYLRsPHclx/TzXKtVANQPuHaYE2aT4RH91ExdSo6rVeJk6WiDYEACZ6QEExo+HR03Ja6dA5vJhk9zP0V/l2I0FhmZaASObph8esfVZ/BlzQPCXj4jdTzzgEuA72hWeCqVNOoC9wwW8P9PmZ1e8oNtRwYeA/mYkEGAEzH5HQ3g6t91Vf9Su1jHNcfCKhuRMuEHsIhDEZ8GUtB0ufIMDVAGo7nyH1QNzzBOf8BjCdLdRiASTJNwOxHusNmWWuY6SY1F1yI25AcoW0/6g1oqw+YDXsk3kwdId08Ko80xj69ntBc2magI3c2PFz3gSPJBmMe0Na4arlrW32IJnl5LZ/hzhHMw7i4fO7UPLZedFxqPDeroH2XtOV4cU6LGjk0IJCQRKSAopAJwQIBOCATkCSShJAUEimkoE5cyi4phKBEqtznFaGQN3WCnV6oY0k7BZLH4g1HFx25Dog4NKc4ri56Y6sg7VWB1j6QYI7joVruE+NiwtoY129mVjsejah5HusOHlPqND2w4IPeAQRZZ/PshbWEgXBnztsV59w1xhVwJFOuXVMNsDu+kP/ZvbderYHHMrUxUpPD2uEgtMghB4/mOR/DfMSRMAi0t2lULMS+m5xLdRBbefCNUggj1HsvdMyyxtVpBFz+qwWZ8DvcXFsAHkDvpPh+6DG4bEF1JpcSCCQALanEjxR0C64HMnOJYI8JIa8zDW6Lx+ikZxltWkQNLiGCIDbH939lTuqtaAGte0iC57hytqJbz7ILfB4XWxnwneJ3heJkkuZIE9Z/VCq97nPplxkNe95GwMglrj9I7qiweemi57GAEF4cKmzrXEnpKi5lmr3FwBID4LgIgnmfKyC3q1w5ji2S1rYMbS4+H2P0XF1d1OlreZc5mmnf8ALBBBB6Aqlok6ZmBEG8T0nruuVWtMCbDkgtuFMP8AFxVMuFpvAtYWXsWmICx/4dZGWNNZ35h4fLqto4IGQkAnQlCAQnAIQnAIFCdCSKAQkjCSDmSmFyLkwoEUwlElZjibiEUwadEy/Yu5N/ygXEedMDhSaZM36DsqQ4ybLPVHEyZkzM85Ur4xc2fzDf8Augti8JvxJVXTrSnGoUFjrXSi5VPxynMrwUFriWCL81FyTPK2X1dVEl1ImX0ifCRzLeju6l4aqHtgquxdOCQUHuGQ55SxdIVKLpB3B+Zp6OHVWRErw7h3GVMOA+i6CCQRycJmHBer8OcQ08Uy3hqAeNh3HcdQgs6uEadwD6KlzHhOhV+amPSy0YRAQeWZp+GLXO1U3wJ+U3t2K834hotpVqjPzNMEjaecL6J4hzBuHw9Sq4gQIbPN5s0e5C8Dx2RufqfMuJLiepJkn3QZp5CmZXSFRxady1xHmBIROXkbp4w5F22I5hBoOEeL34YinVOqkfdv+F6phsSyq0PpkFpvZfP5sYKvuG+I6mFdYk0+benkg9lhKFCyfNqeJYHUz5jmp8IEAlCIRhAAikAigakjCSCO4rm4qgZxXTLtJEfZVuccVzLaIgf1n7BBK4lz7QDTpHxfmcOXYd1h61XePfmU3EV5JvJXDWgPROpOLTPuOo6JoQO6DtWGm7btNwmipK6U7gt9R58wogdFkHfWl8Rcg9ML0FjgsZpcrHHEPbIVG2+ynUqh0wUFllR8F+p/QKZRe6m4PpktcLgj9O4UHLHeAT1KmakHpHDHFjMRFOrDK3TZr+7P7LTgrw91OdrGbHYg9itXw/xu6n/Dxcub+WpHi7B45jugifjBjHVDTo0z/Liq8dXflB9JPqstkmZBwh3l5FbTMuHzXcazXBxf4pBkGdlmMbwhUZL6ViPmbyPcdkDMyywOGpoWfqUo5LQZdji06XiOoKObZcCNTLj9EGNx+FkSFBo1ORV9WpwDKpsVSE2QWeT5nUwzw+mbc28ivVuHuIaeKbYw/mDuvFsJXgwVY4eo+m4PpHS4dPug9y0owsZw7xmKg0VrPH1V/lWdMrOLQRIQWiBRKaUClJBJB5FiNj5hV+I2SSQRik1JJB2H791zdugkg60tx5j9VHr/ADn1RSQcx90Ckkg74fZTKXylFJBZ5d8jVLCSSDq3dcMXsgkg3/AH/wCQebv1VviOfkUUkHmWf/zgp2E/lnySSQY7NP5ipqu5RSQRanzK3wmySSAN/mBaXg7+e5BJB6g3YJOSSQNSSS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upload.wikimedia.org/wikipedia/commons/e/ec/Hiram_Rhodes_Revels_-_Brady-Handy-(restored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209005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Gunter\AppData\Local\Microsoft\Windows\INetCache\IE\835YLC4K\1024px-President_Pro_Tempore_US_Senate_Seal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8" y="35052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Were freedmen really free?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Were freedmen really free?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With your partner, develop 4 pieces of evidence that prove your position.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Doc A, it says, “ xyz “ this proves that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4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Meet with a team from the opposing side….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side goes first. Each partner will present 2 reasons for their position.</a:t>
            </a:r>
          </a:p>
          <a:p>
            <a:r>
              <a:rPr lang="en-US" dirty="0" smtClean="0"/>
              <a:t>The opposing team listens and writes down their main arguments.</a:t>
            </a:r>
          </a:p>
          <a:p>
            <a:r>
              <a:rPr lang="en-US" dirty="0" smtClean="0"/>
              <a:t>Repeat the arguments back to the team to make sure you got it right and/or ask any questions.</a:t>
            </a:r>
          </a:p>
          <a:p>
            <a:r>
              <a:rPr lang="en-US" dirty="0" smtClean="0"/>
              <a:t>SWITCH!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you </a:t>
            </a:r>
            <a:r>
              <a:rPr lang="en-US" sz="6600" b="1" i="1" dirty="0" smtClean="0"/>
              <a:t>really</a:t>
            </a:r>
            <a:r>
              <a:rPr lang="en-US" dirty="0" smtClean="0"/>
              <a:t> think?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1752600"/>
            <a:ext cx="8001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What does it mean to be </a:t>
            </a:r>
            <a:r>
              <a:rPr lang="en-US" sz="8800" dirty="0" smtClean="0">
                <a:latin typeface="Franklin Gothic Demi Cond" panose="020B0706030402020204" pitchFamily="34" charset="0"/>
              </a:rPr>
              <a:t>free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00B0F0"/>
                </a:solidFill>
              </a:rPr>
              <a:t>DUE: Current Event</a:t>
            </a:r>
            <a:endParaRPr lang="en-US" sz="44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  building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decide – as entire group of 4 – what your answer will really  be. </a:t>
            </a:r>
          </a:p>
          <a:p>
            <a:pPr lvl="1"/>
            <a:r>
              <a:rPr lang="en-US" dirty="0" smtClean="0"/>
              <a:t>You are NOT trying to WIN but to come to an agreement!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dirty="0" smtClean="0">
                <a:latin typeface="Franklin Gothic Demi" panose="020B0703020102020204" pitchFamily="34" charset="0"/>
              </a:rPr>
              <a:t>Summary</a:t>
            </a:r>
            <a:r>
              <a:rPr lang="en-US" dirty="0" smtClean="0"/>
              <a:t>: On back of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your position on the question, “Were African Americans truly free during Reconstruction?” Use 3 specific pieces of </a:t>
            </a:r>
            <a:r>
              <a:rPr lang="en-US" b="1" u="sng" dirty="0" smtClean="0"/>
              <a:t>evidence</a:t>
            </a:r>
            <a:r>
              <a:rPr lang="en-US" dirty="0" smtClean="0"/>
              <a:t> and state their </a:t>
            </a:r>
            <a:r>
              <a:rPr lang="en-US" b="1" u="sng" dirty="0" smtClean="0"/>
              <a:t>source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6-8 sentences. </a:t>
            </a:r>
          </a:p>
        </p:txBody>
      </p:sp>
    </p:spTree>
    <p:extLst>
      <p:ext uri="{BB962C8B-B14F-4D97-AF65-F5344CB8AC3E}">
        <p14:creationId xmlns:p14="http://schemas.microsoft.com/office/powerpoint/2010/main" val="3344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Found #11: End of Recon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out who has the power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37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South During Recon.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724400" cy="48768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Carpetbaggers</a:t>
            </a:r>
            <a:r>
              <a:rPr lang="en-US" dirty="0" smtClean="0"/>
              <a:t>: insult for Northerners who go to South – for money, to help, etc. </a:t>
            </a:r>
          </a:p>
          <a:p>
            <a:r>
              <a:rPr lang="en-US" b="1" u="sng" dirty="0" smtClean="0"/>
              <a:t>Scalawags</a:t>
            </a:r>
            <a:r>
              <a:rPr lang="en-US" dirty="0" smtClean="0"/>
              <a:t>: Southerners who support Rep. (insult)</a:t>
            </a:r>
          </a:p>
          <a:p>
            <a:r>
              <a:rPr lang="en-US" b="1" u="sng" dirty="0" smtClean="0"/>
              <a:t>KKK: Ku Klux Klan </a:t>
            </a:r>
            <a:r>
              <a:rPr lang="en-US" dirty="0" smtClean="0"/>
              <a:t>– uses violence to intimidate freed blacks  </a:t>
            </a:r>
            <a:endParaRPr lang="en-US" dirty="0"/>
          </a:p>
        </p:txBody>
      </p:sp>
      <p:pic>
        <p:nvPicPr>
          <p:cNvPr id="4098" name="Picture 2" descr="Image result for reconstruction political cartoon carpetbag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891" y="292223"/>
            <a:ext cx="3158617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364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Sharecropping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Freedmen rented land </a:t>
            </a:r>
            <a:r>
              <a:rPr lang="en-US" dirty="0" smtClean="0">
                <a:solidFill>
                  <a:srgbClr val="FF0000"/>
                </a:solidFill>
              </a:rPr>
              <a:t>(often from former owners)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paid back with a portion of their crops b/c couldn’t afford to </a:t>
            </a:r>
            <a:r>
              <a:rPr lang="en-US" i="1" dirty="0" smtClean="0"/>
              <a:t>buy</a:t>
            </a:r>
            <a:r>
              <a:rPr lang="en-US" dirty="0" smtClean="0"/>
              <a:t> </a:t>
            </a:r>
            <a:r>
              <a:rPr lang="en-US" i="1" dirty="0" smtClean="0"/>
              <a:t>anything</a:t>
            </a:r>
          </a:p>
          <a:p>
            <a:pPr lvl="1"/>
            <a:r>
              <a:rPr lang="en-US" dirty="0" smtClean="0"/>
              <a:t>The Freedmen almost NEVER made enough to pay back debt AND became indebted to land owner </a:t>
            </a:r>
          </a:p>
        </p:txBody>
      </p:sp>
      <p:pic>
        <p:nvPicPr>
          <p:cNvPr id="5122" name="Picture 2" descr="http://www.georgiaencyclopedia.org/sites/default/files/styles/article-gallery/public/m-10401.jpg?itok=p5y-gro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62400"/>
            <a:ext cx="2854600" cy="214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059382"/>
            <a:ext cx="5334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>
                <a:solidFill>
                  <a:srgbClr val="FF0000"/>
                </a:solidFill>
              </a:rPr>
              <a:t>Land owner decided how much you owed him if he said $100 – that was it. There was no </a:t>
            </a:r>
            <a:r>
              <a:rPr lang="en-US" sz="2800" dirty="0" smtClean="0">
                <a:solidFill>
                  <a:srgbClr val="FF0000"/>
                </a:solidFill>
              </a:rPr>
              <a:t>real way </a:t>
            </a:r>
            <a:r>
              <a:rPr lang="en-US" sz="2800" dirty="0">
                <a:solidFill>
                  <a:srgbClr val="FF0000"/>
                </a:solidFill>
              </a:rPr>
              <a:t>to argue with this </a:t>
            </a:r>
            <a:r>
              <a:rPr lang="en-US" sz="2800" dirty="0" smtClean="0">
                <a:solidFill>
                  <a:srgbClr val="FF0000"/>
                </a:solidFill>
              </a:rPr>
              <a:t>system. Who would help?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Recon.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 passes laws to restrict KKK </a:t>
            </a:r>
          </a:p>
          <a:p>
            <a:r>
              <a:rPr lang="en-US" dirty="0" smtClean="0"/>
              <a:t>BUT many former Confederates get right to vote back </a:t>
            </a:r>
          </a:p>
          <a:p>
            <a:r>
              <a:rPr lang="en-US" dirty="0" smtClean="0"/>
              <a:t>Freedmen’s Bureau ends </a:t>
            </a:r>
          </a:p>
          <a:p>
            <a:r>
              <a:rPr lang="en-US" dirty="0" smtClean="0"/>
              <a:t>Economic crisis </a:t>
            </a:r>
          </a:p>
          <a:p>
            <a:r>
              <a:rPr lang="en-US" dirty="0" smtClean="0"/>
              <a:t>New President – officially end Recon in 1877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91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Describe the conditions of the average freedmen at the END of reconstruction. 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2-3 sentences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1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haroni" pitchFamily="2" charset="-79"/>
                <a:cs typeface="Aharoni" pitchFamily="2" charset="-79"/>
              </a:rPr>
              <a:t>Invention Project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5029199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Brainstorm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Pick your top 3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Using book and handouts complete chart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YOUR CHOICE</a:t>
            </a:r>
            <a:r>
              <a:rPr lang="en-US" dirty="0" smtClean="0"/>
              <a:t>: Ad or Write-UP</a:t>
            </a:r>
          </a:p>
          <a:p>
            <a:pPr marL="514350" indent="-514350">
              <a:buNone/>
            </a:pPr>
            <a:r>
              <a:rPr lang="en-US" sz="3700" b="1" dirty="0" smtClean="0"/>
              <a:t>**Does the show that this invention changed lives?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381000"/>
            <a:ext cx="4343400" cy="6096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Write-Up: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Introduce the idea of how inventions change lives (you can discuss some from today). 1 paragraph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Write paragraph on 1 invention that includes what it is, how it works, who invented it and how it changed things.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Write 2</a:t>
            </a:r>
            <a:r>
              <a:rPr lang="en-US" baseline="30000" dirty="0" smtClean="0"/>
              <a:t>nd</a:t>
            </a:r>
            <a:r>
              <a:rPr lang="en-US" dirty="0" smtClean="0"/>
              <a:t> paragraph on a different invention following same guidelines  as part 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Brief summary / conclusion . Short paragraph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primacyautomotive.com/wp-content/uploads/2014/09/ford_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8788233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petroleumhistory.org/OilHistory/images/steam/Wood_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364" y="228600"/>
            <a:ext cx="6615812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merican deaths by war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8" y="152400"/>
            <a:ext cx="7877900" cy="61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62400" y="4673007"/>
            <a:ext cx="4232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What does this chart tell us about the Civil War?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184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Found </a:t>
            </a:r>
            <a:r>
              <a:rPr lang="en-US" dirty="0" smtClean="0"/>
              <a:t>#10: </a:t>
            </a:r>
            <a:r>
              <a:rPr lang="en-US" dirty="0" smtClean="0"/>
              <a:t>End of War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754" y="1692856"/>
            <a:ext cx="60960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During war, </a:t>
            </a:r>
          </a:p>
          <a:p>
            <a:pPr lvl="1"/>
            <a:r>
              <a:rPr lang="en-US" sz="3000" dirty="0" smtClean="0"/>
              <a:t>Abraham Lincoln (R)</a:t>
            </a:r>
          </a:p>
          <a:p>
            <a:pPr lvl="2"/>
            <a:r>
              <a:rPr lang="en-US" sz="3000" b="1" u="sng" dirty="0" smtClean="0"/>
              <a:t>Emancipation Proclamation</a:t>
            </a:r>
            <a:r>
              <a:rPr lang="en-US" sz="3000" dirty="0" smtClean="0"/>
              <a:t>: freed slaves in Confederacy </a:t>
            </a:r>
          </a:p>
          <a:p>
            <a:pPr lvl="2"/>
            <a:r>
              <a:rPr lang="en-US" sz="3000" b="1" u="sng" dirty="0" smtClean="0"/>
              <a:t>13</a:t>
            </a:r>
            <a:r>
              <a:rPr lang="en-US" sz="3000" b="1" u="sng" baseline="30000" dirty="0" smtClean="0"/>
              <a:t>th</a:t>
            </a:r>
            <a:r>
              <a:rPr lang="en-US" sz="3000" b="1" u="sng" dirty="0" smtClean="0"/>
              <a:t> Amendment </a:t>
            </a:r>
            <a:r>
              <a:rPr lang="en-US" sz="3000" dirty="0" smtClean="0"/>
              <a:t>: ended slavery in US </a:t>
            </a:r>
          </a:p>
          <a:p>
            <a:pPr lvl="3"/>
            <a:r>
              <a:rPr lang="en-US" sz="3000" b="1" u="sng" dirty="0" smtClean="0"/>
              <a:t>Freedmen</a:t>
            </a:r>
            <a:r>
              <a:rPr lang="en-US" sz="3000" dirty="0" smtClean="0"/>
              <a:t> – </a:t>
            </a:r>
            <a:r>
              <a:rPr lang="en-US" sz="3000" dirty="0" err="1" smtClean="0"/>
              <a:t>ppl</a:t>
            </a:r>
            <a:r>
              <a:rPr lang="en-US" sz="3000" dirty="0" smtClean="0"/>
              <a:t> released from slavery </a:t>
            </a:r>
            <a:endParaRPr lang="en-US" sz="3000" dirty="0"/>
          </a:p>
        </p:txBody>
      </p:sp>
      <p:pic>
        <p:nvPicPr>
          <p:cNvPr id="1026" name="Picture 2" descr="Image result for lincol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7294"/>
            <a:ext cx="3151819" cy="21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13th amend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9000"/>
            <a:ext cx="277625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r>
              <a:rPr lang="en-US" sz="4400" b="1" u="sng" dirty="0"/>
              <a:t>Reconstruction</a:t>
            </a:r>
            <a:r>
              <a:rPr lang="en-US" dirty="0"/>
              <a:t>: Period after Civil War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meant to rebuild and reunite the </a:t>
            </a:r>
            <a:r>
              <a:rPr lang="en-US" dirty="0" smtClean="0"/>
              <a:t>nation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Questions to answer?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Punish the South? Or be lenient?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do we do with their military leaders? Soldiers? Gov’t officials? </a:t>
            </a:r>
          </a:p>
          <a:p>
            <a:pPr lvl="1"/>
            <a:endParaRPr lang="en-US" dirty="0"/>
          </a:p>
        </p:txBody>
      </p:sp>
      <p:pic>
        <p:nvPicPr>
          <p:cNvPr id="6146" name="Picture 2" descr="http://www.scotthighlandsms.new.rschooltoday.com/img.php?f=sites%2Fscotthighlandsms.new.rschooltoday.com%2Ffiles%2Fimages%2FPrivate_User%2Feryan%2FCivilWar-1_0.jpg&amp;w=5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37338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4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002060"/>
                </a:solidFill>
              </a:rPr>
              <a:t>Freedmen 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What do you do now?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What kind of help do you need?</a:t>
            </a:r>
          </a:p>
          <a:p>
            <a:r>
              <a:rPr lang="en-US" sz="4400" u="sng" dirty="0" smtClean="0"/>
              <a:t>What does it mean to be free?  </a:t>
            </a:r>
            <a:endParaRPr lang="en-US" sz="4400" u="sng" dirty="0"/>
          </a:p>
        </p:txBody>
      </p:sp>
    </p:spTree>
    <p:extLst>
      <p:ext uri="{BB962C8B-B14F-4D97-AF65-F5344CB8AC3E}">
        <p14:creationId xmlns:p14="http://schemas.microsoft.com/office/powerpoint/2010/main" val="304693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DUE: Docs B-E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Leave in front of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Events:</a:t>
            </a:r>
          </a:p>
          <a:p>
            <a:pPr lvl="1"/>
            <a:r>
              <a:rPr lang="en-US" dirty="0" smtClean="0"/>
              <a:t>Re-take E US Quiz? See me during ADVO </a:t>
            </a:r>
          </a:p>
          <a:p>
            <a:pPr lvl="1"/>
            <a:r>
              <a:rPr lang="en-US" dirty="0" smtClean="0"/>
              <a:t>Fri: Quiz 20 m/c questions</a:t>
            </a:r>
          </a:p>
          <a:p>
            <a:pPr lvl="1"/>
            <a:r>
              <a:rPr lang="en-US" dirty="0" smtClean="0"/>
              <a:t>Thurs: Back to School Night</a:t>
            </a:r>
          </a:p>
          <a:p>
            <a:pPr lvl="1"/>
            <a:r>
              <a:rPr lang="en-US" dirty="0" smtClean="0"/>
              <a:t>Fri: Minimum Day (12:22 release) </a:t>
            </a:r>
          </a:p>
          <a:p>
            <a:pPr lvl="1"/>
            <a:r>
              <a:rPr lang="en-US" dirty="0" smtClean="0"/>
              <a:t>Wed: Test / Notebook DUE / Bring textbook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600200"/>
            <a:ext cx="2743200" cy="4525963"/>
          </a:xfrm>
        </p:spPr>
        <p:txBody>
          <a:bodyPr/>
          <a:lstStyle/>
          <a:p>
            <a:r>
              <a:rPr lang="en-US" dirty="0" smtClean="0"/>
              <a:t>Who is this?</a:t>
            </a:r>
          </a:p>
          <a:p>
            <a:r>
              <a:rPr lang="en-US" dirty="0" smtClean="0"/>
              <a:t>Why has he been in the news lately?</a:t>
            </a:r>
          </a:p>
          <a:p>
            <a:r>
              <a:rPr lang="en-US" dirty="0" smtClean="0"/>
              <a:t>What is the controversy? </a:t>
            </a:r>
            <a:endParaRPr lang="en-US" dirty="0"/>
          </a:p>
        </p:txBody>
      </p:sp>
      <p:pic>
        <p:nvPicPr>
          <p:cNvPr id="3074" name="Picture 2" descr="Image result for robert e lee statue virgi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2" y="257053"/>
            <a:ext cx="5287108" cy="636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9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Reunite 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Lincoln: lenient (go easy) 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10% of 1860 voters take an oath of allegiance &amp; abolish slavery = it’s back in!</a:t>
            </a:r>
          </a:p>
          <a:p>
            <a:r>
              <a:rPr lang="en-US" dirty="0" smtClean="0"/>
              <a:t>Republicans dominate Congress</a:t>
            </a:r>
          </a:p>
          <a:p>
            <a:pPr lvl="1"/>
            <a:r>
              <a:rPr lang="en-US" b="1" u="sng" dirty="0" smtClean="0"/>
              <a:t>Radical Republicans</a:t>
            </a:r>
            <a:r>
              <a:rPr lang="en-US" dirty="0" smtClean="0"/>
              <a:t>: want to end power of slaveholders &amp; give power to freedmen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Write a law that requires more of Confederate states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Lincoln will NOT sign </a:t>
            </a:r>
          </a:p>
        </p:txBody>
      </p:sp>
    </p:spTree>
    <p:extLst>
      <p:ext uri="{BB962C8B-B14F-4D97-AF65-F5344CB8AC3E}">
        <p14:creationId xmlns:p14="http://schemas.microsoft.com/office/powerpoint/2010/main" val="112364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8746</TotalTime>
  <Words>947</Words>
  <Application>Microsoft Office PowerPoint</Application>
  <PresentationFormat>On-screen Show (4:3)</PresentationFormat>
  <Paragraphs>112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Aharoni</vt:lpstr>
      <vt:lpstr>Arial</vt:lpstr>
      <vt:lpstr>Arial Black</vt:lpstr>
      <vt:lpstr>Calibri</vt:lpstr>
      <vt:lpstr>Franklin Gothic Demi</vt:lpstr>
      <vt:lpstr>Franklin Gothic Demi Cond</vt:lpstr>
      <vt:lpstr>Office Theme</vt:lpstr>
      <vt:lpstr>PowerPoint Presentation</vt:lpstr>
      <vt:lpstr>What does it mean to be free? </vt:lpstr>
      <vt:lpstr>PowerPoint Presentation</vt:lpstr>
      <vt:lpstr>Found #10: End of War </vt:lpstr>
      <vt:lpstr>PowerPoint Presentation</vt:lpstr>
      <vt:lpstr>Freedmen </vt:lpstr>
      <vt:lpstr>DUE: Docs B-E  Leave in front of you!</vt:lpstr>
      <vt:lpstr>PowerPoint Presentation</vt:lpstr>
      <vt:lpstr>Reunite nation</vt:lpstr>
      <vt:lpstr>Lincoln’s Assassination </vt:lpstr>
      <vt:lpstr>Congress Fights Back </vt:lpstr>
      <vt:lpstr>14th Amendment</vt:lpstr>
      <vt:lpstr>First Reconstruction Act (1867)</vt:lpstr>
      <vt:lpstr>15th Amendment (1870)  </vt:lpstr>
      <vt:lpstr>Impact </vt:lpstr>
      <vt:lpstr>Were freedmen really free? </vt:lpstr>
      <vt:lpstr>Were freedmen really free? </vt:lpstr>
      <vt:lpstr>Meet with a team from the opposing side….</vt:lpstr>
      <vt:lpstr>What do you really think? </vt:lpstr>
      <vt:lpstr>Consensus  building </vt:lpstr>
      <vt:lpstr>Summary: On back of arguments</vt:lpstr>
      <vt:lpstr>Found #11: End of Recon</vt:lpstr>
      <vt:lpstr>South During Recon. </vt:lpstr>
      <vt:lpstr>Sharecropping </vt:lpstr>
      <vt:lpstr>Recon. Ends</vt:lpstr>
      <vt:lpstr>Describe the conditions of the average freedmen at the END of reconstruction. </vt:lpstr>
      <vt:lpstr>Invention Project 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rgunter</dc:creator>
  <cp:lastModifiedBy>Gunter, Rachel E.</cp:lastModifiedBy>
  <cp:revision>92</cp:revision>
  <dcterms:created xsi:type="dcterms:W3CDTF">2015-09-17T22:06:21Z</dcterms:created>
  <dcterms:modified xsi:type="dcterms:W3CDTF">2017-09-13T21:36:22Z</dcterms:modified>
</cp:coreProperties>
</file>