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3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6D7FEC4-336D-41A3-AC97-174C247931B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5C7B714-E613-4AD2-985D-0E306C85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D597-486D-4847-B81A-417A53A9691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9301-21DB-40D5-857C-49559FE5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Semester 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829030"/>
              </p:ext>
            </p:extLst>
          </p:nvPr>
        </p:nvGraphicFramePr>
        <p:xfrm>
          <a:off x="800100" y="1219200"/>
          <a:ext cx="7886700" cy="538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108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12/4</a:t>
                      </a:r>
                    </a:p>
                    <a:p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12/5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Begin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Essay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12/6</a:t>
                      </a:r>
                    </a:p>
                    <a:p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Begin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Essay 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12/7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Notebook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Check </a:t>
                      </a:r>
                      <a:endParaRPr lang="en-US" sz="2200" b="1" dirty="0" smtClean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endParaRPr lang="en-US" sz="2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12/8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Notebook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Check </a:t>
                      </a:r>
                      <a:endParaRPr lang="en-US" sz="2200" b="1" dirty="0" smtClean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endParaRPr lang="en-US" sz="2200" dirty="0"/>
                    </a:p>
                  </a:txBody>
                  <a:tcPr marL="68580" marR="68580" marT="34290" marB="34290"/>
                </a:tc>
              </a:tr>
              <a:tr h="15925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12/11</a:t>
                      </a:r>
                    </a:p>
                    <a:p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12/12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Essay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DUE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12/13</a:t>
                      </a:r>
                    </a:p>
                    <a:p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Essay DUE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12/14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</a:rPr>
                        <a:t>1920s Quiz</a:t>
                      </a: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</a:rPr>
                        <a:t>Open Note</a:t>
                      </a:r>
                      <a:endParaRPr lang="en-US" sz="2400" dirty="0">
                        <a:solidFill>
                          <a:srgbClr val="7030A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12/15</a:t>
                      </a:r>
                    </a:p>
                    <a:p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</a:rPr>
                        <a:t>1920s Quiz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</a:rPr>
                        <a:t>Open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</a:rPr>
                        <a:t>Note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0601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12/18</a:t>
                      </a:r>
                    </a:p>
                    <a:p>
                      <a:r>
                        <a:rPr lang="en-US" sz="2400" dirty="0" smtClean="0"/>
                        <a:t>Per 1-6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</a:rPr>
                        <a:t>Final Review </a:t>
                      </a:r>
                      <a:endParaRPr lang="en-US" sz="2400" dirty="0">
                        <a:solidFill>
                          <a:srgbClr val="7030A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12/19</a:t>
                      </a: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  <a:cs typeface="Aharoni" panose="02010803020104030203" pitchFamily="2" charset="-79"/>
                        </a:rPr>
                        <a:t>Finals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  <a:cs typeface="Aharoni" panose="02010803020104030203" pitchFamily="2" charset="-79"/>
                        </a:rPr>
                        <a:t> 1 &amp; 2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Franklin Gothic Demi Cond" panose="020B0706030402020204" pitchFamily="34" charset="0"/>
                          <a:cs typeface="Aharoni" panose="02010803020104030203" pitchFamily="2" charset="-79"/>
                        </a:rPr>
                        <a:t>Imp – 1920s m/c test</a:t>
                      </a:r>
                    </a:p>
                    <a:p>
                      <a:r>
                        <a:rPr lang="en-US" sz="2400" baseline="0" dirty="0" smtClean="0"/>
                        <a:t>Release </a:t>
                      </a:r>
                      <a:r>
                        <a:rPr lang="en-US" sz="2400" baseline="0" dirty="0" smtClean="0"/>
                        <a:t>@ 12:22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12/20</a:t>
                      </a:r>
                    </a:p>
                    <a:p>
                      <a:r>
                        <a:rPr lang="en-US" sz="2400" dirty="0" smtClean="0"/>
                        <a:t>Finals 3 &amp;</a:t>
                      </a:r>
                      <a:r>
                        <a:rPr lang="en-US" sz="2400" baseline="0" dirty="0" smtClean="0"/>
                        <a:t> 4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12/21</a:t>
                      </a:r>
                    </a:p>
                    <a:p>
                      <a:r>
                        <a:rPr lang="en-US" sz="2400" dirty="0" smtClean="0"/>
                        <a:t>Finals 5</a:t>
                      </a:r>
                      <a:r>
                        <a:rPr lang="en-US" sz="2400" baseline="0" dirty="0" smtClean="0"/>
                        <a:t> &amp; 6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School / End of First</a:t>
                      </a:r>
                      <a:r>
                        <a:rPr lang="en-US" sz="2400" baseline="0" dirty="0" smtClean="0"/>
                        <a:t> Semester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7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1920s #4: </a:t>
            </a:r>
            <a:r>
              <a:rPr lang="en-US" b="1" u="sng" dirty="0" smtClean="0"/>
              <a:t>Prohibit</a:t>
            </a:r>
            <a:r>
              <a:rPr lang="en-US" dirty="0" smtClean="0"/>
              <a:t>ion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800" dirty="0"/>
              <a:t>US Senate rejects Treaty of Versailles</a:t>
            </a:r>
          </a:p>
          <a:p>
            <a:pPr lvl="1"/>
            <a:r>
              <a:rPr lang="en-US" sz="3400" dirty="0"/>
              <a:t>Does </a:t>
            </a:r>
            <a:r>
              <a:rPr lang="en-US" sz="3400" b="1" u="sng" dirty="0"/>
              <a:t>NOT</a:t>
            </a:r>
            <a:r>
              <a:rPr lang="en-US" sz="3400" dirty="0"/>
              <a:t> join League of Nations </a:t>
            </a:r>
            <a:endParaRPr lang="en-US" sz="3800" dirty="0" smtClean="0"/>
          </a:p>
          <a:p>
            <a:r>
              <a:rPr lang="en-US" sz="3800" dirty="0" smtClean="0"/>
              <a:t>US becomes </a:t>
            </a:r>
            <a:r>
              <a:rPr lang="en-US" sz="3800" b="1" u="sng" dirty="0" smtClean="0"/>
              <a:t>isolationist</a:t>
            </a:r>
            <a:r>
              <a:rPr lang="en-US" sz="3800" dirty="0" smtClean="0"/>
              <a:t>: stays out of foreign affairs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8594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18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PROHIBIT</a:t>
            </a:r>
            <a:r>
              <a:rPr lang="en-US" u="sng" dirty="0" err="1" smtClean="0"/>
              <a:t>ion</a:t>
            </a:r>
            <a:r>
              <a:rPr lang="en-US" dirty="0" smtClean="0"/>
              <a:t> of making &amp; selling of alcohol </a:t>
            </a:r>
          </a:p>
          <a:p>
            <a:pPr lvl="1"/>
            <a:r>
              <a:rPr lang="en-US" dirty="0" smtClean="0"/>
              <a:t>WHY? </a:t>
            </a:r>
          </a:p>
          <a:p>
            <a:pPr lvl="2"/>
            <a:r>
              <a:rPr lang="en-US" dirty="0" smtClean="0"/>
              <a:t>Causes abuse, crime, accidents </a:t>
            </a:r>
          </a:p>
          <a:p>
            <a:pPr lvl="2"/>
            <a:r>
              <a:rPr lang="en-US" dirty="0" smtClean="0"/>
              <a:t>Women’s group supported it to protect families</a:t>
            </a:r>
          </a:p>
          <a:p>
            <a:pPr lvl="2"/>
            <a:r>
              <a:rPr lang="en-US" dirty="0" smtClean="0"/>
              <a:t>Anti-immigrant </a:t>
            </a:r>
          </a:p>
        </p:txBody>
      </p:sp>
      <p:pic>
        <p:nvPicPr>
          <p:cNvPr id="3074" name="Picture 2" descr="http://assets.nydailynews.com/polopoly_fs/1.52009!/img/httpImage/image.jpg_gen/derivatives/gallery_1200/gal-prohibition17-web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4120236" cy="2743390"/>
          </a:xfrm>
          <a:prstGeom prst="rect">
            <a:avLst/>
          </a:prstGeom>
          <a:noFill/>
        </p:spPr>
      </p:pic>
      <p:pic>
        <p:nvPicPr>
          <p:cNvPr id="3076" name="Picture 4" descr="http://www.ediblegeography.com/wp-content/uploads/2010/08/Lips-that-touch-liqu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3051401" cy="2971800"/>
          </a:xfrm>
          <a:prstGeom prst="rect">
            <a:avLst/>
          </a:prstGeom>
          <a:noFill/>
        </p:spPr>
      </p:pic>
      <p:pic>
        <p:nvPicPr>
          <p:cNvPr id="3080" name="Picture 8" descr="http://www-tc.pbs.org/kenburns/prohibition/media/photos/S5702-lg.jpg?101220111134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"/>
            <a:ext cx="2362200" cy="149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Volstead Act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enforces amendment</a:t>
            </a:r>
          </a:p>
          <a:p>
            <a:r>
              <a:rPr lang="en-US" dirty="0" smtClean="0"/>
              <a:t>Exceptions for medicine, religion</a:t>
            </a:r>
          </a:p>
          <a:p>
            <a:r>
              <a:rPr lang="en-US" dirty="0" smtClean="0"/>
              <a:t>NO $$$ - could NOT enforce </a:t>
            </a:r>
            <a:endParaRPr lang="en-US" dirty="0"/>
          </a:p>
        </p:txBody>
      </p:sp>
      <p:pic>
        <p:nvPicPr>
          <p:cNvPr id="2050" name="Picture 2" descr="http://www.wpr.org/sites/default/files/field/image/EndofProhib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3962400" cy="3282188"/>
          </a:xfrm>
          <a:prstGeom prst="rect">
            <a:avLst/>
          </a:prstGeom>
          <a:noFill/>
        </p:spPr>
      </p:pic>
      <p:pic>
        <p:nvPicPr>
          <p:cNvPr id="2052" name="Picture 4" descr="http://newsinteractive.post-gazette.com/prohibition/images/Web.Prohibition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4315349" cy="2895600"/>
          </a:xfrm>
          <a:prstGeom prst="rect">
            <a:avLst/>
          </a:prstGeom>
          <a:noFill/>
        </p:spPr>
      </p:pic>
      <p:pic>
        <p:nvPicPr>
          <p:cNvPr id="2054" name="Picture 6" descr="http://tampabayhistorycenter.org/wp-content/uploads/2014/03/278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638"/>
            <a:ext cx="2498044" cy="179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500" dirty="0" smtClean="0"/>
              <a:t>Problems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Speakeasies: </a:t>
            </a:r>
            <a:r>
              <a:rPr lang="en-US" dirty="0" smtClean="0"/>
              <a:t>Underground clubs / bars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Bootleggers</a:t>
            </a:r>
            <a:r>
              <a:rPr lang="en-US" dirty="0" smtClean="0"/>
              <a:t>: illegal sellers of alcohol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hometown-pasadena.com/wp-content/uploads/2012/12/speakeasy1-300x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2857500" cy="2105026"/>
          </a:xfrm>
          <a:prstGeom prst="rect">
            <a:avLst/>
          </a:prstGeom>
          <a:noFill/>
        </p:spPr>
      </p:pic>
      <p:pic>
        <p:nvPicPr>
          <p:cNvPr id="1028" name="Picture 4" descr="http://mtwashingtonautoroad.com/files/2011/04/enjoy-drink-nyc-speakeasy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0"/>
            <a:ext cx="2381250" cy="1857376"/>
          </a:xfrm>
          <a:prstGeom prst="rect">
            <a:avLst/>
          </a:prstGeom>
          <a:noFill/>
        </p:spPr>
      </p:pic>
      <p:pic>
        <p:nvPicPr>
          <p:cNvPr id="1030" name="Picture 6" descr="http://pull01.kegworks.netdna-cdn.com/media/catalog/product/cache/1/image/800x/040ec09b1e35df139433887a97daa66f/b/o/bootlegger-flask-b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528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Gangsters: often sold alcohol &amp; used violence to control market</a:t>
            </a:r>
          </a:p>
          <a:p>
            <a:pPr lvl="1"/>
            <a:r>
              <a:rPr lang="en-US" b="1" u="sng" dirty="0" smtClean="0"/>
              <a:t>Al Capone</a:t>
            </a:r>
            <a:r>
              <a:rPr lang="en-US" dirty="0" smtClean="0"/>
              <a:t>: controlled Chicago  </a:t>
            </a:r>
          </a:p>
          <a:p>
            <a:pPr lvl="2"/>
            <a:r>
              <a:rPr lang="en-US" sz="2800" b="1" u="sng" dirty="0" smtClean="0"/>
              <a:t>St Valentine’s Day Massacre:</a:t>
            </a:r>
          </a:p>
          <a:p>
            <a:pPr lvl="3"/>
            <a:r>
              <a:rPr lang="en-US" sz="2800" dirty="0" smtClean="0"/>
              <a:t>Capone’s men dressed as police &amp; gunned down rival gang</a:t>
            </a:r>
          </a:p>
          <a:p>
            <a:pPr marL="0" indent="0">
              <a:buNone/>
            </a:pPr>
            <a:r>
              <a:rPr lang="en-US" sz="4000" dirty="0" smtClean="0"/>
              <a:t>4. Corruption</a:t>
            </a:r>
          </a:p>
          <a:p>
            <a:pPr lvl="1"/>
            <a:r>
              <a:rPr lang="en-US" sz="3600" dirty="0" smtClean="0"/>
              <a:t>Bribes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2" name="Picture 4" descr="http://wischlist.com/wp-content/uploads/2014/02/massac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90887"/>
            <a:ext cx="3810000" cy="307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21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Amendment (1933)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Repealed (undid)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4" name="Picture 2" descr="http://marbellamarbella.es/wp-content/uploads/2014/01/prohibi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197068" cy="4978189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QSERMUExQVFRUVGBwaGBgXFxoYGBsaGhcZGBocGxYaHyYgGBsjGRwdIC8gJScpLCwsHB4xNTAqNSYrLCkBCQoKBQUFDQUFDSkYEhgpKSkpKSkpKSkpKSkpKSkpKSkpKSkpKSkpKSkpKSkpKSkpKSkpKSkpKSkpKSkpKSkpKf/AABEIAL0BCwMBIgACEQEDEQH/xAAcAAACAwEBAQEAAAAAAAAAAAAFBgMEBwIBAAj/xABOEAACAgAEAwUFBgMEBgYKAwABAgMRAAQSIQUxQQYTIlFhMnGBkfAHFCNCobFSwdEVQ2LhJDOCkrLxU1RjcqLDFjSDk7PCxNLU8iU1c//EABQBAQAAAAAAAAAAAAAAAAAAAAD/xAAUEQEAAAAAAAAAAAAAAAAAAAAA/9oADAMBAAIRAxEAPwANAl1vtpvmee3lyOKWVY9410TqIuxa0qkVv57Ylkyy77L/AOH/AJ9OuB+Sy9seez7bEjkDz6HbAFhe48uQI99cq3xVL+Jh5npY5KmOgr+b9OZJ8/O9thiPx2TqJs72AdgF6V6/oMBJl1J17L4asF1B8TMFAU0WNgnwg0ATivDMvdtftCMAeJNtI1sSC11oB6bmgN9sSwzMA+6qTsfDRIbU29G2XUCd7APKthiKTNO0UcTaWESlUstsHrWoD6gATR25EWKOA47R54PJCACpVadTtvrNMCDTArRDdRy2oltyWQyP3fh3eqGLi5TNBIisWycxoSGJVKrJprSxu9RJPiCBxScs51VsGWlZTVHSfZ5bj48xd3h1z/aIyQZNJsuQkdBmDIyufuhVCsZI0ko4bfy2vawv8K4Dw+TiLRJ3Z/0dCiwTsn4pmkVqMTjfuwlryA3PUlxyH2VwASd7LmZFeR37szyaNLk+Ft9TkitTE2ThO7BceB4rHYk/EjMI1mQtel5Y93d9vDINjVsPU42E5geY+YwFVOEQIiRrDGEjoouhdKkciorY+vPEGf4JlptPewROV3UlBYO/JgLHPocWpZPXEDNgKcvZvLU2iJImO+tFCtdUCSK18hsbusJ8PY2eHL5eE5aLMiCSNiVaLxrGSG8EqKQxFbFj6k7Ye+8F4ljkwGGJ9zGfmXMwnKxsEVUde7ETmgzsupaj2Ps2G/YZn8plvucckUyvOZCGVZNVLqm3MYJIGlU8W12OerG/57IoC2YWO5hHptSFZ0RtYSyyqd+RYiieYF4xntVnlkyEH4LpJ95kIYomlgXzVgSBiDzGx56TVgXgK2S7OGRowspAeLvLIFChGxB3Aoa+tct+uARkZSwBDBWI1AmjvzGGDP5bh4ysWwEn3GViSs8eqfu4BG3IBzrMlUSpvfmMJizV/wA68vXAG+HZmczN3QYvpHstRoE7g2Op6YpcQzUh0s2oabANkDmSaYHq1nn54k4LJIczCsbmNnkjTVZYANIq+IAeIC7K3vgx2x4fJFlou8mhcNLKpVEKupVplYka2BXwnyokDAcL2mdQRqYEKFGppSwIB8W7jxGxdg3QsHfEo7QEhLkZjppywiNnaiNMaEVZBBJvzG+L/GzLuZFhBngilGiUbonfBbDooLaTWzUdK8zgXnsoI4cm02UMavD4XGgmXwxsHIVmYGjfiqtYwHH9tK0YZ0iJN7FT8aNsR8sUctxuFZFdY5oWWraGaiRyajtpsEjY4qNHGYxVggkG7/iNdKBqsVo8qC9fr+uA0jJ/ak9ijEy0NpEdXFebrJpYnz0898HIPtIDgXCvLfRMDyrYBkHr18sZaeB86JofXzxy3CXXkcBsEfaFJTpRXtthdE8v8JI+hhK7YNmBOjxNPHUYUmN2XfWx3UML2I3/AKYTZI5RzJxdy3FJQul3kO+1u52oityRXwwFnOdoM4Y3hlmkZGAVlkUXzDVq06xyB2PL0xQizrXuxugL1jkBsPED8Bjt8xqJJZwxPQiuQ6VWOcpxBwzKNNEUSyLdV5geuANcP4tlgoM2Wm7zrNDIA2xOk6G8IYADcHer9MXc1xDJ5h+8bMZlH0hT3kS0QLoExLVb4E5VsuUqSPTIPzIW0sPCNVGQlG52qrp8q5CzHksqR/r3Qj+Kz/8AJtz88BSy+ZFqaawWDBSDtyFV8fdjpFsbaa9dV+7l05YszcAQnaeI+hK6uvQNZ5HocRDs+/8AEvwY1gJ5WWj4vL8rD9x7/lgfkmXvCSVrU3i6bqK3vbc+XywVYqAaJ6XsPJvI4H5QAM5v8xANHkUXpzwF2Mc9LqOXJhX5vXHMasS1E+0bo3zArz2545KI3UUDzIrp6jEUWTXegntNvYBrbkcBI0TaW9xvwjoPOvLFZk26cx6HmPI3jrNxEKa1bKeTN5e/lj77qwUUX0ihV2K+IOAC8TJL2TuQSd97NFiSb5myTfU4Y54pHjXRExjWz3iJKYwACKsJpUczeqjV4M/Z/wBk/vWZaWddaQBaVwCryuTp117SoFLEG9yuNIOfVpXjCSSulayGVQmwbSNTLbBSrFRsAed7YDG+yfFVy2cjndS0cQYtopyNUMiq4FgMQSdvJjjbHiAoWARdi6/TpihN2Xy2YeQSxRvsRZClwT1D+0vz/YUwx3p5G+tcrO5/XAATrB2J+Z/a8T5bNENT9euCKwL4rF2bo0QNhyv5/E4rvACRpoC+nl+wwEOYzdeyQcWspNqW/mBivLw5RVGS/PvXb5hiyn5demO4YWU+0NJHLQbu9jq1UBXTT8emArdpuKtFkM3IhCvHE+k+TFaU/MjGGcc4m5ighbSUjdmABazevne/5jve97+eNk7c5TVwvOWQtKHG+1xujhd/4ioX4jnjCeILQWvM/V4AzmOPSfdo462GXeEaZPyv3d2vMErGNtr5+QwsBqHI8/l0/lgu+YPh2BoVy6UB63ivHKdJG9MdxZo7+WArZOcd4m9UwN7iqN3qBsEVdij64J8Z4gHhgjtmCs5KtKzLvZsBm8JNnfa7xE8ylgStUvTfqa5/LFPO1aH54BpzufldAzSmT8EC6S9OlhRZFUmwW9onmfW6ub4mzxwKwQ92mkaQyGtEYonUw5IOSgWWPXFUxx0bpaTY7gkgHny35b49eqj0HTSgEhyTfU0WNfCh6YCEZle606DeonVf6EfzxW4cuqYAbXty86HLHTv4AKNgkkmjd8hyFV7zd9Mc8CN5mMev7A9PfgHrK5Xw9P8APHD5brWLHDG8Jv8AbyxaBFb1gF6fK+YP1/lgNxCTSVAAIrzPnhqzbgel4U+NSESL4ttO+/qfq8BVEgNjT5eR8h1xGFGo1ttdf8sexPz3U7+npjzLSfiNt08/S+XX4YCUncbj6PrjsAnl1H9DjtyATsd/X/LHJCn/AJe4YDhr1Anmf3FYsNIb+v64gc+NKPn6dPXEhU+Y+YwBMcVsEdy/S6Ybc/OueKsOYALnS1FvZ8N+yvIA19DDBxPh7uLigkFqQR93BUrYZQpVXbwsrGyzFb2kOo4B/c5EZtcci0/5kZa8NcmAP6VgPhn4zQ/E/wBwn9rx5l8/ES2pio1E7qw2Nenp1xd4Y0aV3hVELBW1GqU8yoIIZx7ShgQSBfM4iWdaHjTUdNi0aiwpq1AnYcq3FA9NghkzMRVvxEujQvfka546SRGWxIhvoCL5jbFhola7jRufsgi6IAsoQT1Px58seng6shPdi/OgNgQd7HKrFCjvd7UQ1H7JssBk3fa2ncGuuhUiG/X2b8tzhB7b56Tvu6VmUN3kjUSpctM4WyCCwXSaB28XotPX2RTVk5ovCDFOwoeTqknu9osK9Kwp/aRwFpMxGylEHdyBmkZkA0TpVldR378c+m+2AAcK7T5zLyERSs5XTpSc96puttTnWgvqrCvLB/jOdQ5nMMq2WckMNj4kjYHUPET4vPoBhNy3Z6aPMR608STIGXWTWnNJEeVhhrNCiSbvTQwe4sQuYnVSGCldJG4KmCJlK1ubvbnYrzGAvrxuZEFTzAAb/iPz1v1J32oYlyva3NKWPfufAa7wRtR72BA1lL5SNzJ+OAbS+BAu3h2I5czyPqQMSZJ/C/InSAL9ZomO4HKlN/RwB0/aFmBQ1RPf8UYv/wADJyG2+Pl+0HONJGixZe2EZsiWraNXNAScrav64UIsqznlsOfTavl5f54YssFjGtttKLz8giCr9wGAceIP9+yX3Z2WBsykLqxWR1ZW7uVgCVVQdSldOskDc88JTfZQZCVizuVZ1O61IjitjaWzL8v3xpfY7OasjliLH4dc/wCFmTp08OCs2cUaAzqC7aUDMBqaidKgnc0CaG+xwGOt9lOaNaJ8q+3JcxJy9xiO14pt9lnEVG0aOP8ADLEQd+mvQcbPnplijeQozaVZqRNTtQshVHtMeQ9cCJ81A0Ek0WWSdkOkxpHHrMgKKyE0QGUt4jZApudYDIp+wHEVO+Uc7VQ7pup/glJwMznZHOitWTzIrnUMjDl/hBH641HhvbUd7mopsmuXGTiMkpWdJQvIqqiOMAuxNVq6HqKwd4DnY81locwI5Ig4LKrSNekkrvoamB06hd9DgMPzccqXrgkTw14kdOh38SC8UUzSbAkbc/Eh/mMfoyPKaQQJZqPK5nYjnyckv60WPIYqz8IdgR94kYHpKkMo+ehW57+2cB+fA9ja/l7/ACxZ7MmsyCf4W9OmNpn7II12uVkB/wCmyMLN/vRGGvkcDW7BRqS65bKowG3dGYA3/hDRaNvJm689jgAUeYG5H1/XFDNZuUOpXToo6gb1fCufxwezPZWSKml+6xxFgNRzObg5nkGnV0LeW+Om7IOLDQy7X/q85l2vfymy6Vy5E7YBXmzzEi9JHUkmx5dDhe4vJ+Io5+HofU+mNFbsSG/LnV94yLgf+7mBxRzf2X2QVzLj0OUd+vXupWr5YDPBX6/0x9lq1k/5dPTDu32WzAFhmoSP+1SaHyG4aNiu/wDL0xXb7Ls6rmhln901b8js6r/LAL9mzTXQ2tjtuPPHfivp5/l9OeDWa7C55AWOVJABJKSRNsNzylJ8+mAetTuBsRftdKBHT1wEcxOtNq+HuxYYf4f3xAw8a8/Pp5Dy/wAsWK9W/XAMnC+3H4gJmZWsVcGXC7f4qvf3D4dLHGOJZVCLmz0f8EcGZQJGp5hFUWoPTzJ8RHPGePvjmNOQFDetq/bAaTkly8SnNR5vOAKw8X3gUxQq3dybb2pPhYUdwDsSL3DO1sOY1BQraQzaZE1kEeEnTrXUuhiaN0a50DjJe5BNmvkL29cdiIYDT8p2hybSFWSByBqKfdEFUadVLSuC219AbHOsUeL5qICJcu0cLkBiJoI173aidUIpSOZUab5VzOM9EVbjpy6V5VWOJIzdnf49PfgNt+znipTMskzRGTMpa9yrIlxa3ZTqUamPeu1iwQhF2pti7aZJ9BeIsrL4wUoNag61s7UydLG6g3tjCsvxWXKy5OdHYlVEqKzWAVnmh0k0KDLGVJ8nPlj9GcP4jHncsksLeGQBlIO6sDyPkysKI8wRgMay2ZjeTLsrEss8JGnuwhH3iNwWo+dGxvufPHHG4wmbzEY0sUZFUodIKiCAGgOv7bjoLNcZ7BgT68urxHWpZISe7V1YSC4ypaNSQp1oSoJ2XYjAfjmVK56QlSqySK4UnfS6CRRt5NrG3LT7sBXeADR4eh5GiSbPMV0+t8e5XLjoo9mjvQHOh/l+mLaorsTV31O258tut8v22xNkcsL68trNne+lVtzPTy5YCKLLWvqBVjpt58vfgf2pzZjTRexVet+0oYi+pHsn3emGOOEDYbjayN/fRO9/1wn9r3VnB5qSp2IH5VHPl7Irl09+A1n7Nf8A+ryf/cb/AONJ+/ngMZE+/iCR5Mzm482+Yj8LExQNlo5dKgHQgJVYlHU9F1YNfZs+rheTPlGV2/wSOn66b+OGCPJqjOyqA0hBdgN20qFWz1pQAByHTAKnDMg800rNNPGsyyyNCGKGnf7vHutFCkcCkf4nYg0CDf4rImVyUmrMGLSrMZn0NIW1BnYKQFeRroUtAsu2wGDsjURZA1bCzVnyF8z6DArinAsrnBG00UU4jJMZPiAJrVVGmB0jY2NsBii8NzMkWWBmkEnFptToQPEiyLolduZOty4GwoXXLDdxPtNqy+beKaSHKZPTlcokD6JMxOFCoxcCyirpYINiNzdbvfFuzWWzOjv4I5e7Pg1AiuW3hItdh4TY2G2BUv2acOYsfuqbm/C8qcr2XS/gU3RCiuW2woFXiPG81GEgTOOr5HKvPnpie9udqKZc67VqcqgF9T1BGKR7fZ2TLs6ZhV+7ZQPM4iibXPNLUSDUKBCMLZa3RzRwwcC+zCBY2bNRRTTmR5BFHIyQUN44gnhUqCDuy7ajzAOOuA/ZooT7xnIPvGdDyymJXuMtdxx1eggEbX4Rro2BWAr/APp7mHWZ4u7k0/d8rCum1lzsoDStqBB0J4hQNHwkbYd+JwymB1icJJpA72qVd1Ekgs0tJrZbOxC74Vey3YKVc196zMbxKjSPBA03flJZWt5WcKEB5AAWeRJtRgv2n7FjOumueVYlUq0Squ/iskMfZYilJ0taitrNhkzZV45IOIQF2R853eWWYmSWRVAUyMSN9bWtUCCduQxp3Ge2IjGYaCHv48u5R5DKIlaTUB3UXgdppNxdAC9rOIIPs7qSFpM3M4yw0wL3cSCFaq0VfD3vKpCtgi6LUVoZf7Np0XKJ99DR5WRnRDlhoBYllfSJLeQMSRrJA5crDAbk7WJGQkyFJEy5zGYAcMMutDSrNpGuRiQoUAb+YomlP2xdky7RZZgs0scTyTH8KFpDSqxTeR+V6aCEhWIawFmHsy2Yzs+VXNCaFpe+zskd94ShYRRPLWnWSL0r4UbWeSqFNJ9nMpk0GSGPLrN3oaJX+8OitqihOu0iSO9qJ5A0TzBr4y0ndtHlpEizDKWj12fAkkYkagp30tpBI5sPI1JluK6jJ3sTRVmmgRaLFgdJjcgDwqytqs7ADnj2fgMUgzAZBWYQxu1kyFWiSJhrayo0ouwJsizvirkOzMiZdIGzkz6JdWtqYyQkaDDKrWHXuyw6C9LVYrAFs1GDGx8NFG3ocjG3UDl7sfnvKv4Y/GPYXn08K+Y9MfoTKoO5Ve60KupBF4fYTWigAHSFaNQQOgYA9cYlkuFII49UDkAJfKyO7Ub0/hN2dI5+fTAD2Ua1IKnY8q/XFpU25D6+OITwuQEnQ+k6tNjpvXn6YJ/2TD/2/wAIyR/w4BW+5uT7DnrspNbX5bChd+WPMrEbH/er6/TGm5/h0LZWR4WU6k8DLqXUu1j0PMjYEXp6YzrLR7qR1cb8+q3+hwEX9my/9G3wF/tiSDhE73ohlbSCx0xsSFFWSALrcfQONYPDsu7zs0aKnfyNbNSrFD+Eq3zVXKSSN00WTuVwmcU7R5eaUlUJRQwTZQCS4/EKHkWKqQprSI415gnAKTwsOasP9kj9xjkKfI/I/V4eJsyrqhYjUqAal3JKjw2pOxJF/PnizwWaBpRFIFBetEjEL+IDskgG1P0atm2/MCAS+KqQMou405cDyO+azLcunPGq9j4vu+UykkEndPJl4WkRlLwSnRWplWmjloAd4nMVqVtsZt2pzxnzjSE2SiAm79hVG9dd+WGDhXbHMRQRRiOF0jjVFsaWpQALZlez8hvgNHznbGNVVsxl22ZVBQrMupjoAUMUkskgbR3z9cK3aLKx5jMR6SBeuNZCfYeEajDIv5mJfVpJUqQ4vcjAnM/aBIwRRHFHIzoDqRKosBd6eho2Dth8XJRd7Lpf+8kuMLp3lZGKyBrKtqTXq2DBtvPALC8J0sEIVjVkhRRNDpyX3WaI3vni4/CHH93dj9K5bEfz+WDrZdAPC7BjvvWkVv8An32rn78S/cJtJJkUnyCHny3Oo9elfPALcnD30kGM1z2J+ftc/wDLbCP2n4SxIPL0JB2HkRty6fHGnRZJ5Q1uEKHS1xlhsSNrZeowucZ4NZZu82iVtRdljQMVjZR4tlDJqsajvp2bAOfYSDRw3Jrt4YVuvOzfv368jzFjfEva/tGmQykuYcWVFIv8Ttso93Mmt9IY9ME+FZTuoY49rRQDsBuOdAGhvewO2Ev7Rux2c4gv4ZQCJ/wotdB1ZGV5HYig9lQqcgofe32BR452eYZXLy5kHMcWz8sfdayaiGpZNIQbBFSlbahroUFsmxnsxkpYctkEiky0bLkwjtpMuZP4ssoKrqpLpt6HiFXWJJOyPFpOIR5qR8sH7sqHWymX1B1IjiPid1DEgm1LNuaAxLxPsNmxmFGV7oQw5WSGB5XYlHmUd5LS7md3MgLEBaKneiuAJntwGzEMcMQlikzBgEneUzFQTLJFGFOuGKhqckAk0L54J9rOL/dclPOPaRD3f/8Ao9JH/wCNgfcDhf7D9j8xFCiyqMqyp3bPHKsuYdQxbSkgGjLQ2SdKWxJJsHxGx9pHZzMz5OHLZVXkp9Ts8y6qRGCamlYGQl2B3v2PdYZLGmVi4cyyZSX7zMS8WYkj0RiNdABR7/F8IJI00S+5oXhi7bzZiDh/D8pmJG70a5ZDeoogJjhVmX2yqueu+gDfY4O8a7KcRz8WWyxy8GUy8IAFziYio+6BOgDVSE0oABJ3asc8U7L54cTjzMWU76LKrHFAJJok1LFEVDEl9Q/EZnG29KdsBHwVeHwwZvPZKfMzNlYmUd8SFEkilY6HdpbXQ2JrV5kYHdismmbEUcnFM8uadn/BSSYEqhP5ipFlVLHxbWBz2wy9qslxHN8PEQyaxSSTjXGssUlRxjUpLOyglpa2B2Vd+e8vZoZyBAp4RHC0UDBZo5IWdmWOkGlRbM7VduBzJOAWM1xibMTcWnGfzEMOWsQJFOVVpAzxxKFvcN3W4FMTJd4euwfEZsxw+GXMHxtq8ZGnUgYhJG5AWou+oAb82M/l+zGZeHwyDLNJnFntozpb8ILQBQsyUXRWNHcMemH/ALd5bMzZWTL5SMjvImLnYeACvu6Af3rjw+SqD5jALfEO2GZMRzOTSBMu+YEMKmO5c07uUMg5KgsWLBJ0mztWHAdpMvHMmVkzEbZk6UKqreKSgD7KlUJO+kmwCL23whpDxD/QAnD51XJ5Vu5Q6CPvPdlO9kLUFpvEqHxHYgeLakkWanyrDKZeZDkYTHbX375qcr97YILLSd0WommXUerKFDT8t2myskphWeNpBZKqSdlvUQ1aSF0myDQIo0dsR8G47rQNM+XTvpJPu4SUHvIU5MCx8TUGY6RQFbDGe8Sy2bZcwMvkszFGVhyUR7o95Hld2lKxruzyGizcgCATq5c8f4TIrTSnLswycC6E0F0EkhCQRA0RLFl4RrbTamQuTYasBqwmSWMNG4ZDdMjAg7EbMpo7/tj888N7RyokYsEBFFEDlpHXG69kMn3WUjhVCscahI2YFWkAUapGQgFNchcgHcjc8xj89ZeO0XpSL/wjAHB2ieiCqb8jpG2/648HFj7vRdh8MVsvkSwuwPgf6Y7/ALP/AMX/ABYD3+0FUMFZh+HHQ8P+tAjVywD13ZAk5WfG1Ktg4hyCmrClu7Jc0palURkltIOlbIs8t/XA5twcEoUGmyLp/IfwJgGlO2ejMl0chFZQpK+0oMjOxUmwSdCadPs9RVYE8V4wmYRA7szRwxxqSKZgreMuTIdJosb8eqh7OAmk0efnuN8eCM0DXI4BpHFo3hKtMq1TFRBIxMhaQshdZK7tF0AahRDMVC+LAYZkExFmA76jmNmITxxm7s96dmahdEcgd8DWBDXuCDfIHqeY3B51iaMEADciweQ+V4CGJ2dtT+0VN73uBGOfwvBXJIxsAMarkpP7YGZVKJH+Fv8Ay8eh9JkO98hRIHIc6IwBHiSyKquFcFHUqdLCiDqHl5A4L8U+1XMSENJl8qWG6uEmR1velkWcMB6Agc9sLT5u1oLW98zW23nf6+eKucBNeq2BZPT9MA88M7dSASSyyLHoZQLLOTqDkkGQu22iiLPtDlilF9p+bA1gKQDQ/CTQG06tGsgmq6a9WnfAbuK1SIziWH8WMLCZVPdsusubqNVFHUVYedbAxlAakYynJPmFMhRI0AmMRkkC5YsUtQSAStFNveB6TtrmM4wRY3J3ZRAj6th4jrQtJWkgGiB7POt7eRzmZQo0mVjZo28Jzk5tW52qyZlQG2/hvkcC+zOcdM/kczT97PNJqBgWGBtR7nTE6nS+x8RAADVe+5ZeIcbzKySJDBl2VTQlBtZPCpLDu2QEgnTe96SDuMAUm7YTOil5MsH3IWFs4407Gycu5DEqRseRsXipwXtHmp4wweWPUdQSKJZNgdNd5mZGNmg1nluAOdrs+e4jMa1Qpz9lUAoCzbSaqHxxzlIZ41CnikcS3uqZhF+Wlh6YB/yeczyqqrGCLrVIo1G2O57ubSKuvn7sVcp2szySP38A00KXvo10VfICNibqvE53G23JB4rNGlauI5nMk76Y5GddxY1Ss5RSduWsj+HlgLlirHU8aMRHIbZdR0906iyKDFWo2aJ872wG0ZntjMI3dI4nYUEjXU7kk0QSj14epA5XtdA0Ye2vEzv/AGcAK6vINz5Xz5jf/Oszl7d5kbCaQKAtVPmlHIWABMNrscuQxAvbLMdZHPqZ84f2zOA2Mcf4oR4eHxk+RklTbzsr+n9MWo+JcUK39whD6qoznTp03eoC71bVp29emIr2tl6s3v7zME+fWc9f264+k7SkmzufNgxP/ikOA2773xbb/RcivvzE5/aLHRbiTbNBkNxRqfMk8un4Qr54ws9oSeg/3T6/4sdvxhzt4dwP+k+G2utvTAbBJwjiepCGgiAvV/pWcfVa0BUg2ANHw0TVWLNlVGdBvRC18w2aOkHrQGVJG45ajt+mJp96pWGWl0kAqRHmqIO4I8VEEeWxxzrzPI5aQe+PNDl/t4Dap5eImwkGRIIreeduY35QLhO4j2kzXCI0g+65SGMAlRHrkG7bkgzK+5PtMN/M1hEvME/+qsfemb/fvB5YimzE0a28BjUkLZXNoLokCzKPFQJ38j5YDZ+GdpM00KO2Rlcsqm0aJAdUYYlVkk1hdVgAryqyKIxxP2+aIEy5DOxaRdsgrmB7Y8Asn+LrvWMjy/H50RFR2iA1EaJJ16kcjKQd76WKq+mC/D/tCzyMPx9Q/hkRJFI22sgPX+0DgHaH7XYTR+7ZmiwF3DV3vv3nkCcZLHEFBB2IAAHPpRF3z5V8fIYZuNZ+OTLWmXghdpNRMSBOayLJQG5uxzO1nyGAzpvIPfXXfbARRy1XLl5jFgP6j9McZfKBgGIFWR7SiyAOdsNIojxNS78+dTZvLCJyjaQy8wJoG5i+YlrrgF9uuCsY8Nf4yep5RKTy9AT6VgU/I/Xng3lM4Yy5UKTcgGoEgF4NFgWPENyN9sAMiIog/XLHjjbEmXhqtjsAPkABjoQ+L0+jgIih0/V4lhW6Bvnt9e+sd/djpFXd8/TE2rRWw8PO/KuuAqw7MR00v+ojxFKN23/Mf2GLCOrv+GAfAxIU6qoJZ26WOeCsXCoWS3LWWPJq20qf4fM4ADGf0x5Kt37vd0wck4TDTaWbV01Ntd9aXfbArM5dlsGt06DzX4YC13J/FbVOoSFwzwqSLfSqJJTLpike1N3yG1XXWUyckqwlMuSidwe4E0o+9NraJ5YlbdiyqVYxg6FF3V4tcPSaQ5qCFEYzZaTUruV2jaOW0I9px0XbruN8TcXLTRDOTD8H7siZRsk9w5aVNOmKXVTxG9ySbsgKSQMBS4PwszGI1NQzogePxiOFJ32XvS/eK+s6SNINizv7UHbXs8+Sn7syF9SCRSWZiLMi0SQNRVkPiAF7GhhnzX9oRa3lOXaQwQZudTaZlI8rmNaM+kBHmKmiTey10Fx/bH4s9GqnWfuyDYbnVJOV2HnY9N8BWzPZ3LLHqEe5APiLE7oPZF7gn5bjoMLoyal9uQvl6b7/ABw98VnyiZAMM1HJO8cYWGOZRpLooJYai9ILbpuBa4S0mW71AA3V7WP63tXmDgLnBuz5zDsqqxUDUdK62CggHSL3NGwLBNEWMWe1vY6bh4ia1lhewkygrZYF9LoSdBKixuQd+RFYu9ku1Ry07z6BOBE2tFIV9IZPEnRit2VP5dRHs4XeMcTlm7vvXRj3kraFYEoSVHiocip0qfJT64APl8wyElDRIIv0/ljySUsSzbk7knEpyh0kiiB7Q2sdLI6j1Fjoa6x9yfo4CIDHtYmXJN6beZxZj4S52BT5n+S4Cgi74s5n2H/7h/4TizNwV0GslSB5E+deXriKV/C/on8jgNfz/FO7zGTTvHVe7yWmOOSOMyd/I0bswdS0yLojUotUHY7bHAbM9qdWRyh++hHbKTyySI8ZdszGsbRQtzqyx/DoFgAvIHBfjXFpIRlO7YeDh5dFWJHkWQZVyJC0kbXF4FXwMpDVqDBxjl+JZzvZViiJdZUIQwosa6c3FGm3cDeSAs/ed4di+yaQQATiHaTMpPnh3xGiLMjQsgYxOmVhdWMZA7lVlLqsgNszaaFY67Xyd5wqBu974/e6Ld+uY/upvCJURAQBR014bq/Jimz2c7jLtpnWV8prCplw3e5sg/h5g92dAArY6AdTGwVGAnbLNyNkUEhmZRnvwmniMUjRfd5XViNCC9fecgDQF89wz9Yztd+Q29BQxYjTf3YlMf116D692OqP+eAsZv8A1Sct2b9Bf8/qsVpJN5OXiDLuAa1FRYv2WHRum+L80dxL6M3MgV4duZGKssNFrK3ZHn+14C3kMhmVaGaCNpAul0ZFR1to9RB3PiQMVKncFTXrwnCsyoCiKQAbV4P/ALv1xSMhNDU229ct6AvnzIA+QxdE4O5G/v8A8sAIbhA/6zlPhJMf/IxaTLro/wBaoJkO51d1VV7YBJO/IJ0wYzPCowLDvz/iPiAPQD9ufL4gMsy6aYtQZuR8XM1v7+eAlXh6iv8ASsuNugzZ9P8Aqv1WO48knM5qK/IRZw//AEwwXy2TiKizbULId+Y5gHVv/Tli9HkIQpYqxF6aLOPFzvUGsALz94OAADKoOWaX4ZfNH/yhixk+ErK4VZtRO++WlAFVzZitC6G/O8FsnksvIksgUacsU74MXU6XJTvFOs60DqQQaIokcgDT7Qx91DGYH7tmkVSVYR2CJNOsghVXa+g8N3tgGTI9kps5C0bZ5WMYKuDBJrsk+JmM4Etn+8ZTy8xiwn2Z0KaZ7FEhYlI5AbHVuNuvkbA5YW+zHEM9k886ZhWVxE/hkWwQZYaZWTZxudwxF897wU7YducyrQNG+jUsqsFJANGKtxdEEty8yOmAIp9m6jm8rf7Kj5Yhn+yuNty84FVX4Q8qq0PTzs788J5+0bOV7fLYkyzk8yekg5b4jH2iZugNfxMmZv5/eMA/5L7OVhlWaJp0dS2k64CBrXQw0tCQQV23/liuv2QxBWQHMhH0hlE6hW0bJqUIA5XpY26VhBk7d5s/3lX/ANpmP5zn6GIH7b5k/nX33J+/eWcBqGX+zAI8jrJmNckbRuzzCQtGyhWUlkJI0qo52ABVYjzn2ZJIytISzKiRjXL+SNdCDYCyB1O5JJxljdqcxv8AiLXKiFYDl0fV5Df054iPGpT+aPr/AHMB2N3zj64DScx2BgjZVcogcGm1nRa7lWJPhNGx0NNuKo1cx2Oy6g/6Rl1620oAB23sX9V5YQJuKyvp1MDpsj8KJaNVfhjGrbkGur288ef2lL0kcb/l8H/AFwDbmuycYQv95yhRTV62a2okKCI7LWK8JJHtVQIwsZ7Kh5WYFlXVSal3IGynxUBdXR89+RxWkkaQ27M7DkXYsxHOtTEn157/AAGIgosbX/PAH1C7f6PlwRdkSyb7V1z3Xnt5V1xCJEXnBlfeWv065/692BMcY8v3xI0AwBqHPxULy+Q+PdD5/wD8iK+QxJ9+h3qHIjyFQH3DfiWAcSLjsIvkPkMAcPE0FEJkgQdgI4Dv0JAzjixsRY51gK3DIwaM0ZBFHdenQ01Db/liGR6IIratqBBo9QeYvp1GPs5xAvp/DgQruDHBGl1sNQApxsNiPffUGeHt3m4kWMZsBUAUaVs0oVQbWNgaC8653zx4e32b/wCvg9a0yevnkj6fI4XJZVYKdIDaaegAGo0rBQAFJQqpAFeCx7RAj7sH0rAMrdtsw3PPN6hTtyPT7mBz3+Xvx83amV/azUp58ghO4INHukIOliLBBonffAALp/TE4GxPIDr5YCWNYroMwqwLTaqFbhiy73+Vtv0n7tD+dfnN/wDj1z254rwqSNQDV1NEjp+bl+uJI3B5EHptuOfp1wBaA1A+gnbc3ZXlyGtEPQflr1wJzZt267//ACjB7h3CpZoHES6mFahajZrrdiB0PyxPmexea1WqKQeZ1IvK+hIN+teWAVsu0f5ib9Cv9cWg8Xm3+8oxpfCctNFFGhWtCKvhcV4VC7UfTzwSE0v+L/3hwGRz5PMMoBikIGr8p/NdmuYPT/nWIcrwjM90q9xJWkX4N/PlWq76c/TGuCLfkv18MSd2bGnQB1tSTz6UwwGaQcBzNX3Veppf5dR8sWY+HzEAWgC7+1Y1HnyU+QFC9gLwxT9n85mJGaZ4FiqliV5GQLRBte7FserFiRZAoYPZWFY/CwClhS6F1DmRagjfpYK7HzG+AzPtPCcllVVWPeZtCkqivYjlcnc2bLsu+2x9+KXY3hMua8BtlN6V60V3ajySiQG9kkP5G5ftHWE5hmhaR21Sd4XCgK0baWKhAABIwPPqhahqwf4NxrMwLGkQ73uYTDEijQdJK6Wa2KhvCSXoABmskDAC+2PbGRXyqA20EHdS3yMscpje9+pjv/aG9gUOzgvLwMy+087jUOQldXIr0I/Xywa7P/Zi7nvszJZBLssey6ibJbME+GmJbwj3NRsmOInhVKuYzOXcrdaS+ZbfmSIrWyR1HnVXgM908hprpy/yxBJFR9n03/qOeHyTtDwSPYQtN7spCvu/1qofjv69MQydreCEf+oSX6QwLz9VlAwCBInP62x5NOwYjw7WPZX+mG/NDhM99w+ayz9FeNpV91CR239DgDnOCMWcxlZgDuY9RIHOzGwEgHqUCjzwAo5lvOvgP5DHyyk8yccMn1+nMY6XAdFvQ8jj4Ny9+OWx9rwEi/W++PnPXz/f63+fliLXibIzAFgSQGUgkcxvYo9PI+YYjrgPVb5e7HYf5YriTpjuNsBYU7dfrfpjoHbEOvHxPUHAeyHpf19fyxAicsds/niNXwFofX7Y7IxAJcdK3L5bb+nzwBDI5VpHCqCSx0gAWxNXSjbU1b1YAG7FRvh8ynY2HLwnMZyUxKtAiJjYvYAzhdbOdhoiCD1fnj3shw5YELNWsr4mO+hfaKit6vxH+Kh5Ck3tVxyTNT+IVp2jQ0RECRzPIytsWbzNDasAVzHavIIT3HDtQu9c07q5NnfYSMOfVweV744TiuWzbhSqZVjXikzErrqvl3zI2kGwNMi1y0tfIAnZtyupmVB/i+vrbFObhjDkVcctvlyOA1Psvkszlpd42MfjjkYA0rqNaHl4oyQQJFLA6qYIdsM7cQI56R8x/LGH8H7RT5Yju5GUC/BZ0i9jS/lPuq6F3jRsn9ocTQJI6EblXIYBQasHc6vF5dCG6USDR96J5Ffhv/PH3fN6fL/PCfmftDyzbLGzf+0QfLZj+mOF7X5c/wB1mT6q1qfUEVgGzvt/L9MS977/AJ4SpvtLy/JYpr5LqVAt7gX+JdXVgb164p8G7fyxq0eYh72XUTqDCFSpoAIBGQao1Z67m8A6ce4+uVy7SuNRvSi6q1ubKrfQUCzHoqk86BROznH5Aubz87F21KqAghSyLccaLyVdcijSOiuTvZxQ7T8dbOshYJl4ogw3k7wl20s5CoNTEIFGwpQTqZboTQcKWSCEM0keXUF4++KQtJrJ7yb7uizO9mlDs0aBQFDbkkFVpS122rZrJ6nSzE/E7164Y+z/AGuWBC06Sy0dNDSt3ZA16wwG3MCz15Y7zPBcoiFu+hQUfazMWvlv+HHJMWFbbaW5ULvCjnJwTsCFHIHc9BZ6X6ch+4F+0PbGbObSsSoNqnsxL5BYQdIofmbUee+AJcnayT6m8Wcrw9nqgdzQ5+/y2/lglJlY8v8A438vLl9XzwAcZZq5f0xwUYeeLOYzzNzNen1viqW+vr4YD1ZWHX50f0OC+T7UONIdVKjcaQFIPnVFbr0HM4Dvz9MdaNsA1ZnOx5rcqHYAWygJMOhLc+825lhJy2ZOYEzZAgF18SKLYgUyAmrkSyUF7agSl0NdmsCQ3L0/T3eWDPDO0bIy6y3h5SKadbBBv+KwSOhI6nlgKL/XyxHhnXhMM8ilaRWPtRqDGdjY7sle7e962Q+UXtN3mchw6NyjZjM2NyPuUF0TYKlgbFfmBojkTywCne+PAfrbDczcKA2k4i1+UGUTy6lPfiKfN8O2qHPyeQeeGMV693GTv7sAsavXHag9BfuBwwyZ7KD2ck11fjz07fNUCfuMRnPpZrKZaugL5t6HvbMU3PywAqLKOeSOfcjN+wxI2TkAOpHHnqVlr5jbFifO72IcqL22y0bfrKHxGvEG5ARr/wB3LwL8ikYP64Cu0V9V383Qfu2ORF6p/vp/I4KiSVrBYkH4e74YhkyRO9Hn5enuwFDSP4k+Z/kDghwKK5dXPT+/x8hvilPFXP8AU19c8XuBPuQPPpv08xgGzi3EzFlWKnxllUHqAGBNe+tPuLeWAPCk0q0z+J2JPi3tiTub36n65ecfzWoIoPJtwfiBiXN+GCPyIJ5+tcuo93ngBGcneRixth7jVeVeWKSMb22P11wdiz4UKBQJI3YWtdRfMHby64qcSCtpdRV3dbCweYGAilGtNVeJefqP8sScB4t3Eln2GFPaagBVatGxbTYYgEEgVzrE2VRfFvYok89ue2/X54I5TsHKyqzSRqCAQLLGiARfKjXTev2A1B2pkMxjnSJqbSzRO45gEMqyKdaENqBBAYMCDvi+/HYSd5CfeD/XFHhvYkIE7yTWErRpQgoA4crr1kFD4vCV2LkqVs2xFk/wfELgFfMZGAoRAhja/aKREhOq6kj8VVpD2S3tHfmE4nwto2NqXhoG2BoEkir5BvWxe3LBDLZQoCQW95ZjR9b5YIw5wjYj9eY5eW4wCmnCkUrJ6ghJQGRtFWOVNVgkeLbnsbwVzPaMNlpYnjDmRl7z8bU8h1BlkLUC5GkDatNitK8r+b4PEwbT+C7ezWoi62OmuY66SCMJ3EIWifQ6sPiSDW1qx5j4A+YHLAVs7nCfDpRAp9mMCveXtnkPLdnYc65nFZKNCt7530oUPnj2SSydh8seRc8A0ZZVjhDbam2XYbKDd6q2s/pXkML2aJZrs3fr9fDBuY3GPIAetX0sknkcCM5HQQ+YvARx5ZTZY+8n6546bKKQSpuvL0/TEAloC6O/I+/+flgxncyrgOO6qgFCqivtyvSAzHz1Ejn6AAA0EGuX1WJcqNwPM0f2x7Mttt1xNl4fEOm/PAcvwqTQ8gX8NGpja2DQPs3qqmG9VvzxVK6TW4Pkdj8sXpOJOokjUjSxNigTRGk7keX11xxPxSVwA7agOVgHl7xgO8rmmgp45gGNHSoZtrvxhlCGvKyd+h3w0y9qmzCxiXJBlS60q9eLckEglGJ3tW6ncXhPSdhyJHuoftjh5Sx8TEn1JP74B8y3ZnJZoExTvA/VJ0tR/wC0BCj/AGnc+eLEP2VTP7E+VcDmVlY+lHTGwB+JxnUUpUgqaI6g0R7iNxi+vaDMV/r5dxW7s23l4ydsA6yfZu0R/HJjAPtHeP3mSNWCD1fR8OhNvs3K8pIVIO/eO4tQfEB4RpvlZDAXyOMymz7ts7Xd/lQc+dkAWOfwxwMyaoMw9Lry22rAaf8A+ikSe1JkNJ6nONzrcUIxvv8ArggmQ4VHRaWBm6aCDXKt/EB56jR8vXHmlJ5kn3nfHN4DZDxXgybmQN19mdh/u1QP1tinN2u4MtlcsJD5/dox+spBOMpBx4TgNPP2i5BfYyCA+qxp/wAMbdL88Us329y0nPh2WO3N/GfmESvf/XGe49AwBbjWdjdlMcUUY32j73/DWzyOBVdAPaPOsFIoRPllI5pak+Vm1J8hY39+FcC8EuAcaOXe6DKdmU8iPrr574CFYnutJ58q2v3cvPBOPhzbAj4D1N17z0+fnhijTLzJqy+YWI7ERzEhbu6LJbEHltVg8hiWaTLZZdTSJI9ckaxvzFgCh5+EE9TzwAf7hShNtUhC+XtGib6CrN+Qw5rmdO+1LsLXpW3oR7j5YRk44TI0rKT0WjWkHnsCN/6euDGV48D7Xh9TY+uvywDJ/axHK7PkpI+QOJP7VYczR91focC4eJpVUCPj/LniZMwpG0f7j9NWAXoc1K3/AOpvf1vHkxcA+I+oAA9d9xi5HJfx26eWPNV4Benmko77epBHyN4FZuZmFMzMPLp8qw4NkRzv5j1rAbP8PUkkbfPy9+AWmQdMREAYtzpR+vPEGj6/TAFeHzhk08j05c+QvlyO+3liLMQDxRsQCreG9iLBJG22kHr6g8txQy8hQgg+74YbOGQpmY27xfEq2Gu/hv0+hWAVDlHutJPu3/UYsxcKb823kN75eXlg83BlDMoZhpJ8iDVj8wJHLzxNBwVS5QknYc9l6c0WgfjgFuHLhiaIJuiAdx+lH4E1vixPAIksm2awB9fVe/BriVZZDoVSSSC1C6U18PPb054Vcw5drY39HAVSt+uPiMS91jow1td4CMY+rEvc788XoOE6gDq57cv88AM048K4P9nuzozTMuspXWtX6WMNmR+ymN1Jad7HPSigb15k1zwGaXjzGn8S+zPLwBWLvIGIoMdJAJqrSr3F8hzr1xPk/s6y6nUS5G50357AWbJq7vntveAywY90nyxrDdn8tEQRCh8gdR+Zuz8cXctw/Lt/cIhoHweH5jr7zvgMbCdLF+Vj9sTR5Rj0P6Y2rOZOIQj8NDuALAbmCSd9vy+WEnO5qNWP4EZAA/KovkfyqMAC4Z2XMxA72NSTVM2k35U1WT5Xg6n2Wy0SJFsdD4QfXVZGPuDOsh7xUVbrwsNYFg8iaO3S75DDCnHJV0prbxXutDkT+Vww6eWAWx9nUi1r3330SKfiDpIr3j4Ysv2Ey6iycyp8mMe/uKrf/LB+dpCAwdVHkIxdlgBuTVAXtXUeW4mWSpCGZ5CAvPQAbIH5EB/NfPz6GgAgdm8vqAHenzpWetwNwp+v2IL2bhW/ANhyaNg3l+aiPngiMl30ZZmvY7EseRofmHLHsPBgBbNqNbUNI2PXck8/PpgA00USco+fU+EfDcjHLZ6KjaUPISb/ABIFGvq8GZeFB6F1te6q3LpuMUIOz6sT7OxA9k/4r/NXToBgBZzOXJvu5B5nvFk3I8ilgc/M/sJri6AEeZIH6BdsMWT4OkiCrQcqWqsVZ5fXrzxZHZaP0/3R5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MUExQVFRUVGBwaGBgXFxoYGBsaGhcZGBocGxYaHyYgGBsjGRwdIC8gJScpLCwsHB4xNTAqNSYrLCkBCQoKBQUFDQUFDSkYEhgpKSkpKSkpKSkpKSkpKSkpKSkpKSkpKSkpKSkpKSkpKSkpKSkpKSkpKSkpKSkpKSkpKf/AABEIAL0BCwMBIgACEQEDEQH/xAAcAAACAwEBAQEAAAAAAAAAAAAFBgMEBwIBAAj/xABOEAACAgAEAwUFBgMEBgYKAwABAgMRAAQSIQUxQQYTIlFhMnGBkfAHFCNCobFSwdEVQ2LhJDOCkrLxU1RjcqLDFjSDk7PCxNLU8iU1c//EABQBAQAAAAAAAAAAAAAAAAAAAAD/xAAUEQEAAAAAAAAAAAAAAAAAAAAA/9oADAMBAAIRAxEAPwANAl1vtpvmee3lyOKWVY9410TqIuxa0qkVv57Ylkyy77L/AOH/AJ9OuB+Sy9seez7bEjkDz6HbAFhe48uQI99cq3xVL+Jh5npY5KmOgr+b9OZJ8/O9thiPx2TqJs72AdgF6V6/oMBJl1J17L4asF1B8TMFAU0WNgnwg0ATivDMvdtftCMAeJNtI1sSC11oB6bmgN9sSwzMA+6qTsfDRIbU29G2XUCd7APKthiKTNO0UcTaWESlUstsHrWoD6gATR25EWKOA47R54PJCACpVadTtvrNMCDTArRDdRy2oltyWQyP3fh3eqGLi5TNBIisWycxoSGJVKrJprSxu9RJPiCBxScs51VsGWlZTVHSfZ5bj48xd3h1z/aIyQZNJsuQkdBmDIyufuhVCsZI0ko4bfy2vawv8K4Dw+TiLRJ3Z/0dCiwTsn4pmkVqMTjfuwlryA3PUlxyH2VwASd7LmZFeR37szyaNLk+Ft9TkitTE2ThO7BceB4rHYk/EjMI1mQtel5Y93d9vDINjVsPU42E5geY+YwFVOEQIiRrDGEjoouhdKkciorY+vPEGf4JlptPewROV3UlBYO/JgLHPocWpZPXEDNgKcvZvLU2iJImO+tFCtdUCSK18hsbusJ8PY2eHL5eE5aLMiCSNiVaLxrGSG8EqKQxFbFj6k7Ye+8F4ljkwGGJ9zGfmXMwnKxsEVUde7ETmgzsupaj2Ps2G/YZn8plvucckUyvOZCGVZNVLqm3MYJIGlU8W12OerG/57IoC2YWO5hHptSFZ0RtYSyyqd+RYiieYF4xntVnlkyEH4LpJ95kIYomlgXzVgSBiDzGx56TVgXgK2S7OGRowspAeLvLIFChGxB3Aoa+tct+uARkZSwBDBWI1AmjvzGGDP5bh4ysWwEn3GViSs8eqfu4BG3IBzrMlUSpvfmMJizV/wA68vXAG+HZmczN3QYvpHstRoE7g2Op6YpcQzUh0s2oabANkDmSaYHq1nn54k4LJIczCsbmNnkjTVZYANIq+IAeIC7K3vgx2x4fJFlou8mhcNLKpVEKupVplYka2BXwnyokDAcL2mdQRqYEKFGppSwIB8W7jxGxdg3QsHfEo7QEhLkZjppywiNnaiNMaEVZBBJvzG+L/GzLuZFhBngilGiUbonfBbDooLaTWzUdK8zgXnsoI4cm02UMavD4XGgmXwxsHIVmYGjfiqtYwHH9tK0YZ0iJN7FT8aNsR8sUctxuFZFdY5oWWraGaiRyajtpsEjY4qNHGYxVggkG7/iNdKBqsVo8qC9fr+uA0jJ/ak9ijEy0NpEdXFebrJpYnz0898HIPtIDgXCvLfRMDyrYBkHr18sZaeB86JofXzxy3CXXkcBsEfaFJTpRXtthdE8v8JI+hhK7YNmBOjxNPHUYUmN2XfWx3UML2I3/AKYTZI5RzJxdy3FJQul3kO+1u52oityRXwwFnOdoM4Y3hlmkZGAVlkUXzDVq06xyB2PL0xQizrXuxugL1jkBsPED8Bjt8xqJJZwxPQiuQ6VWOcpxBwzKNNEUSyLdV5geuANcP4tlgoM2Wm7zrNDIA2xOk6G8IYADcHer9MXc1xDJ5h+8bMZlH0hT3kS0QLoExLVb4E5VsuUqSPTIPzIW0sPCNVGQlG52qrp8q5CzHksqR/r3Qj+Kz/8AJtz88BSy+ZFqaawWDBSDtyFV8fdjpFsbaa9dV+7l05YszcAQnaeI+hK6uvQNZ5HocRDs+/8AEvwY1gJ5WWj4vL8rD9x7/lgfkmXvCSVrU3i6bqK3vbc+XywVYqAaJ6XsPJvI4H5QAM5v8xANHkUXpzwF2Mc9LqOXJhX5vXHMasS1E+0bo3zArz2545KI3UUDzIrp6jEUWTXegntNvYBrbkcBI0TaW9xvwjoPOvLFZk26cx6HmPI3jrNxEKa1bKeTN5e/lj77qwUUX0ihV2K+IOAC8TJL2TuQSd97NFiSb5myTfU4Y54pHjXRExjWz3iJKYwACKsJpUczeqjV4M/Z/wBk/vWZaWddaQBaVwCryuTp117SoFLEG9yuNIOfVpXjCSSulayGVQmwbSNTLbBSrFRsAed7YDG+yfFVy2cjndS0cQYtopyNUMiq4FgMQSdvJjjbHiAoWARdi6/TpihN2Xy2YeQSxRvsRZClwT1D+0vz/YUwx3p5G+tcrO5/XAATrB2J+Z/a8T5bNENT9euCKwL4rF2bo0QNhyv5/E4rvACRpoC+nl+wwEOYzdeyQcWspNqW/mBivLw5RVGS/PvXb5hiyn5demO4YWU+0NJHLQbu9jq1UBXTT8emArdpuKtFkM3IhCvHE+k+TFaU/MjGGcc4m5ighbSUjdmABazevne/5jve97+eNk7c5TVwvOWQtKHG+1xujhd/4ioX4jnjCeILQWvM/V4AzmOPSfdo462GXeEaZPyv3d2vMErGNtr5+QwsBqHI8/l0/lgu+YPh2BoVy6UB63ivHKdJG9MdxZo7+WArZOcd4m9UwN7iqN3qBsEVdij64J8Z4gHhgjtmCs5KtKzLvZsBm8JNnfa7xE8ylgStUvTfqa5/LFPO1aH54BpzufldAzSmT8EC6S9OlhRZFUmwW9onmfW6ub4mzxwKwQ92mkaQyGtEYonUw5IOSgWWPXFUxx0bpaTY7gkgHny35b49eqj0HTSgEhyTfU0WNfCh6YCEZle606DeonVf6EfzxW4cuqYAbXty86HLHTv4AKNgkkmjd8hyFV7zd9Mc8CN5mMev7A9PfgHrK5Xw9P8APHD5brWLHDG8Jv8AbyxaBFb1gF6fK+YP1/lgNxCTSVAAIrzPnhqzbgel4U+NSESL4ttO+/qfq8BVEgNjT5eR8h1xGFGo1ttdf8sexPz3U7+npjzLSfiNt08/S+XX4YCUncbj6PrjsAnl1H9DjtyATsd/X/LHJCn/AJe4YDhr1Anmf3FYsNIb+v64gc+NKPn6dPXEhU+Y+YwBMcVsEdy/S6Ybc/OueKsOYALnS1FvZ8N+yvIA19DDBxPh7uLigkFqQR93BUrYZQpVXbwsrGyzFb2kOo4B/c5EZtcci0/5kZa8NcmAP6VgPhn4zQ/E/wBwn9rx5l8/ES2pio1E7qw2Nenp1xd4Y0aV3hVELBW1GqU8yoIIZx7ShgQSBfM4iWdaHjTUdNi0aiwpq1AnYcq3FA9NghkzMRVvxEujQvfka546SRGWxIhvoCL5jbFhola7jRufsgi6IAsoQT1Px58seng6shPdi/OgNgQd7HKrFCjvd7UQ1H7JssBk3fa2ncGuuhUiG/X2b8tzhB7b56Tvu6VmUN3kjUSpctM4WyCCwXSaB28XotPX2RTVk5ovCDFOwoeTqknu9osK9Kwp/aRwFpMxGylEHdyBmkZkA0TpVldR378c+m+2AAcK7T5zLyERSs5XTpSc96puttTnWgvqrCvLB/jOdQ5nMMq2WckMNj4kjYHUPET4vPoBhNy3Z6aPMR608STIGXWTWnNJEeVhhrNCiSbvTQwe4sQuYnVSGCldJG4KmCJlK1ubvbnYrzGAvrxuZEFTzAAb/iPz1v1J32oYlyva3NKWPfufAa7wRtR72BA1lL5SNzJ+OAbS+BAu3h2I5czyPqQMSZJ/C/InSAL9ZomO4HKlN/RwB0/aFmBQ1RPf8UYv/wADJyG2+Pl+0HONJGixZe2EZsiWraNXNAScrav64UIsqznlsOfTavl5f54YssFjGtttKLz8giCr9wGAceIP9+yX3Z2WBsykLqxWR1ZW7uVgCVVQdSldOskDc88JTfZQZCVizuVZ1O61IjitjaWzL8v3xpfY7OasjliLH4dc/wCFmTp08OCs2cUaAzqC7aUDMBqaidKgnc0CaG+xwGOt9lOaNaJ8q+3JcxJy9xiO14pt9lnEVG0aOP8ADLEQd+mvQcbPnplijeQozaVZqRNTtQshVHtMeQ9cCJ81A0Ek0WWSdkOkxpHHrMgKKyE0QGUt4jZApudYDIp+wHEVO+Uc7VQ7pup/glJwMznZHOitWTzIrnUMjDl/hBH641HhvbUd7mopsmuXGTiMkpWdJQvIqqiOMAuxNVq6HqKwd4DnY81locwI5Ig4LKrSNekkrvoamB06hd9DgMPzccqXrgkTw14kdOh38SC8UUzSbAkbc/Eh/mMfoyPKaQQJZqPK5nYjnyckv60WPIYqz8IdgR94kYHpKkMo+ehW57+2cB+fA9ja/l7/ACxZ7MmsyCf4W9OmNpn7II12uVkB/wCmyMLN/vRGGvkcDW7BRqS65bKowG3dGYA3/hDRaNvJm689jgAUeYG5H1/XFDNZuUOpXToo6gb1fCufxwezPZWSKml+6xxFgNRzObg5nkGnV0LeW+Om7IOLDQy7X/q85l2vfymy6Vy5E7YBXmzzEi9JHUkmx5dDhe4vJ+Io5+HofU+mNFbsSG/LnV94yLgf+7mBxRzf2X2QVzLj0OUd+vXupWr5YDPBX6/0x9lq1k/5dPTDu32WzAFhmoSP+1SaHyG4aNiu/wDL0xXb7Ls6rmhln901b8js6r/LAL9mzTXQ2tjtuPPHfivp5/l9OeDWa7C55AWOVJABJKSRNsNzylJ8+mAetTuBsRftdKBHT1wEcxOtNq+HuxYYf4f3xAw8a8/Pp5Dy/wAsWK9W/XAMnC+3H4gJmZWsVcGXC7f4qvf3D4dLHGOJZVCLmz0f8EcGZQJGp5hFUWoPTzJ8RHPGePvjmNOQFDetq/bAaTkly8SnNR5vOAKw8X3gUxQq3dybb2pPhYUdwDsSL3DO1sOY1BQraQzaZE1kEeEnTrXUuhiaN0a50DjJe5BNmvkL29cdiIYDT8p2hybSFWSByBqKfdEFUadVLSuC219AbHOsUeL5qICJcu0cLkBiJoI173aidUIpSOZUab5VzOM9EVbjpy6V5VWOJIzdnf49PfgNt+znipTMskzRGTMpa9yrIlxa3ZTqUamPeu1iwQhF2pti7aZJ9BeIsrL4wUoNag61s7UydLG6g3tjCsvxWXKy5OdHYlVEqKzWAVnmh0k0KDLGVJ8nPlj9GcP4jHncsksLeGQBlIO6sDyPkysKI8wRgMay2ZjeTLsrEss8JGnuwhH3iNwWo+dGxvufPHHG4wmbzEY0sUZFUodIKiCAGgOv7bjoLNcZ7BgT68urxHWpZISe7V1YSC4ypaNSQp1oSoJ2XYjAfjmVK56QlSqySK4UnfS6CRRt5NrG3LT7sBXeADR4eh5GiSbPMV0+t8e5XLjoo9mjvQHOh/l+mLaorsTV31O258tut8v22xNkcsL68trNne+lVtzPTy5YCKLLWvqBVjpt58vfgf2pzZjTRexVet+0oYi+pHsn3emGOOEDYbjayN/fRO9/1wn9r3VnB5qSp2IH5VHPl7Irl09+A1n7Nf8A+ryf/cb/AONJ+/ngMZE+/iCR5Mzm482+Yj8LExQNlo5dKgHQgJVYlHU9F1YNfZs+rheTPlGV2/wSOn66b+OGCPJqjOyqA0hBdgN20qFWz1pQAByHTAKnDMg800rNNPGsyyyNCGKGnf7vHutFCkcCkf4nYg0CDf4rImVyUmrMGLSrMZn0NIW1BnYKQFeRroUtAsu2wGDsjURZA1bCzVnyF8z6DArinAsrnBG00UU4jJMZPiAJrVVGmB0jY2NsBii8NzMkWWBmkEnFptToQPEiyLolduZOty4GwoXXLDdxPtNqy+beKaSHKZPTlcokD6JMxOFCoxcCyirpYINiNzdbvfFuzWWzOjv4I5e7Pg1AiuW3hItdh4TY2G2BUv2acOYsfuqbm/C8qcr2XS/gU3RCiuW2woFXiPG81GEgTOOr5HKvPnpie9udqKZc67VqcqgF9T1BGKR7fZ2TLs6ZhV+7ZQPM4iibXPNLUSDUKBCMLZa3RzRwwcC+zCBY2bNRRTTmR5BFHIyQUN44gnhUqCDuy7ajzAOOuA/ZooT7xnIPvGdDyymJXuMtdxx1eggEbX4Rro2BWAr/APp7mHWZ4u7k0/d8rCum1lzsoDStqBB0J4hQNHwkbYd+JwymB1icJJpA72qVd1Ekgs0tJrZbOxC74Vey3YKVc196zMbxKjSPBA03flJZWt5WcKEB5AAWeRJtRgv2n7FjOumueVYlUq0Squ/iskMfZYilJ0taitrNhkzZV45IOIQF2R853eWWYmSWRVAUyMSN9bWtUCCduQxp3Ge2IjGYaCHv48u5R5DKIlaTUB3UXgdppNxdAC9rOIIPs7qSFpM3M4yw0wL3cSCFaq0VfD3vKpCtgi6LUVoZf7Np0XKJ99DR5WRnRDlhoBYllfSJLeQMSRrJA5crDAbk7WJGQkyFJEy5zGYAcMMutDSrNpGuRiQoUAb+YomlP2xdky7RZZgs0scTyTH8KFpDSqxTeR+V6aCEhWIawFmHsy2Yzs+VXNCaFpe+zskd94ShYRRPLWnWSL0r4UbWeSqFNJ9nMpk0GSGPLrN3oaJX+8OitqihOu0iSO9qJ5A0TzBr4y0ndtHlpEizDKWj12fAkkYkagp30tpBI5sPI1JluK6jJ3sTRVmmgRaLFgdJjcgDwqytqs7ADnj2fgMUgzAZBWYQxu1kyFWiSJhrayo0ouwJsizvirkOzMiZdIGzkz6JdWtqYyQkaDDKrWHXuyw6C9LVYrAFs1GDGx8NFG3ocjG3UDl7sfnvKv4Y/GPYXn08K+Y9MfoTKoO5Ve60KupBF4fYTWigAHSFaNQQOgYA9cYlkuFII49UDkAJfKyO7Ub0/hN2dI5+fTAD2Ua1IKnY8q/XFpU25D6+OITwuQEnQ+k6tNjpvXn6YJ/2TD/2/wAIyR/w4BW+5uT7DnrspNbX5bChd+WPMrEbH/er6/TGm5/h0LZWR4WU6k8DLqXUu1j0PMjYEXp6YzrLR7qR1cb8+q3+hwEX9my/9G3wF/tiSDhE73ohlbSCx0xsSFFWSALrcfQONYPDsu7zs0aKnfyNbNSrFD+Eq3zVXKSSN00WTuVwmcU7R5eaUlUJRQwTZQCS4/EKHkWKqQprSI415gnAKTwsOasP9kj9xjkKfI/I/V4eJsyrqhYjUqAal3JKjw2pOxJF/PnizwWaBpRFIFBetEjEL+IDskgG1P0atm2/MCAS+KqQMou405cDyO+azLcunPGq9j4vu+UykkEndPJl4WkRlLwSnRWplWmjloAd4nMVqVtsZt2pzxnzjSE2SiAm79hVG9dd+WGDhXbHMRQRRiOF0jjVFsaWpQALZlez8hvgNHznbGNVVsxl22ZVBQrMupjoAUMUkskgbR3z9cK3aLKx5jMR6SBeuNZCfYeEajDIv5mJfVpJUqQ4vcjAnM/aBIwRRHFHIzoDqRKosBd6eho2Dth8XJRd7Lpf+8kuMLp3lZGKyBrKtqTXq2DBtvPALC8J0sEIVjVkhRRNDpyX3WaI3vni4/CHH93dj9K5bEfz+WDrZdAPC7BjvvWkVv8An32rn78S/cJtJJkUnyCHny3Oo9elfPALcnD30kGM1z2J+ftc/wDLbCP2n4SxIPL0JB2HkRty6fHGnRZJ5Q1uEKHS1xlhsSNrZeowucZ4NZZu82iVtRdljQMVjZR4tlDJqsajvp2bAOfYSDRw3Jrt4YVuvOzfv368jzFjfEva/tGmQykuYcWVFIv8Ttso93Mmt9IY9ME+FZTuoY49rRQDsBuOdAGhvewO2Ev7Rux2c4gv4ZQCJ/wotdB1ZGV5HYig9lQqcgofe32BR452eYZXLy5kHMcWz8sfdayaiGpZNIQbBFSlbahroUFsmxnsxkpYctkEiky0bLkwjtpMuZP4ssoKrqpLpt6HiFXWJJOyPFpOIR5qR8sH7sqHWymX1B1IjiPid1DEgm1LNuaAxLxPsNmxmFGV7oQw5WSGB5XYlHmUd5LS7md3MgLEBaKneiuAJntwGzEMcMQlikzBgEneUzFQTLJFGFOuGKhqckAk0L54J9rOL/dclPOPaRD3f/8Ao9JH/wCNgfcDhf7D9j8xFCiyqMqyp3bPHKsuYdQxbSkgGjLQ2SdKWxJJsHxGx9pHZzMz5OHLZVXkp9Ts8y6qRGCamlYGQl2B3v2PdYZLGmVi4cyyZSX7zMS8WYkj0RiNdABR7/F8IJI00S+5oXhi7bzZiDh/D8pmJG70a5ZDeoogJjhVmX2yqueu+gDfY4O8a7KcRz8WWyxy8GUy8IAFziYio+6BOgDVSE0oABJ3asc8U7L54cTjzMWU76LKrHFAJJok1LFEVDEl9Q/EZnG29KdsBHwVeHwwZvPZKfMzNlYmUd8SFEkilY6HdpbXQ2JrV5kYHdismmbEUcnFM8uadn/BSSYEqhP5ipFlVLHxbWBz2wy9qslxHN8PEQyaxSSTjXGssUlRxjUpLOyglpa2B2Vd+e8vZoZyBAp4RHC0UDBZo5IWdmWOkGlRbM7VduBzJOAWM1xibMTcWnGfzEMOWsQJFOVVpAzxxKFvcN3W4FMTJd4euwfEZsxw+GXMHxtq8ZGnUgYhJG5AWou+oAb82M/l+zGZeHwyDLNJnFntozpb8ILQBQsyUXRWNHcMemH/ALd5bMzZWTL5SMjvImLnYeACvu6Af3rjw+SqD5jALfEO2GZMRzOTSBMu+YEMKmO5c07uUMg5KgsWLBJ0mztWHAdpMvHMmVkzEbZk6UKqreKSgD7KlUJO+kmwCL23whpDxD/QAnD51XJ5Vu5Q6CPvPdlO9kLUFpvEqHxHYgeLakkWanyrDKZeZDkYTHbX375qcr97YILLSd0WommXUerKFDT8t2myskphWeNpBZKqSdlvUQ1aSF0myDQIo0dsR8G47rQNM+XTvpJPu4SUHvIU5MCx8TUGY6RQFbDGe8Sy2bZcwMvkszFGVhyUR7o95Hld2lKxruzyGizcgCATq5c8f4TIrTSnLswycC6E0F0EkhCQRA0RLFl4RrbTamQuTYasBqwmSWMNG4ZDdMjAg7EbMpo7/tj888N7RyokYsEBFFEDlpHXG69kMn3WUjhVCscahI2YFWkAUapGQgFNchcgHcjc8xj89ZeO0XpSL/wjAHB2ieiCqb8jpG2/648HFj7vRdh8MVsvkSwuwPgf6Y7/ALP/AMX/ABYD3+0FUMFZh+HHQ8P+tAjVywD13ZAk5WfG1Ktg4hyCmrClu7Jc0palURkltIOlbIs8t/XA5twcEoUGmyLp/IfwJgGlO2ejMl0chFZQpK+0oMjOxUmwSdCadPs9RVYE8V4wmYRA7szRwxxqSKZgreMuTIdJosb8eqh7OAmk0efnuN8eCM0DXI4BpHFo3hKtMq1TFRBIxMhaQshdZK7tF0AahRDMVC+LAYZkExFmA76jmNmITxxm7s96dmahdEcgd8DWBDXuCDfIHqeY3B51iaMEADciweQ+V4CGJ2dtT+0VN73uBGOfwvBXJIxsAMarkpP7YGZVKJH+Fv8Ay8eh9JkO98hRIHIc6IwBHiSyKquFcFHUqdLCiDqHl5A4L8U+1XMSENJl8qWG6uEmR1velkWcMB6Agc9sLT5u1oLW98zW23nf6+eKucBNeq2BZPT9MA88M7dSASSyyLHoZQLLOTqDkkGQu22iiLPtDlilF9p+bA1gKQDQ/CTQG06tGsgmq6a9WnfAbuK1SIziWH8WMLCZVPdsusubqNVFHUVYedbAxlAakYynJPmFMhRI0AmMRkkC5YsUtQSAStFNveB6TtrmM4wRY3J3ZRAj6th4jrQtJWkgGiB7POt7eRzmZQo0mVjZo28Jzk5tW52qyZlQG2/hvkcC+zOcdM/kczT97PNJqBgWGBtR7nTE6nS+x8RAADVe+5ZeIcbzKySJDBl2VTQlBtZPCpLDu2QEgnTe96SDuMAUm7YTOil5MsH3IWFs4407Gycu5DEqRseRsXipwXtHmp4wweWPUdQSKJZNgdNd5mZGNmg1nluAOdrs+e4jMa1Qpz9lUAoCzbSaqHxxzlIZ41CnikcS3uqZhF+Wlh6YB/yeczyqqrGCLrVIo1G2O57ubSKuvn7sVcp2szySP38A00KXvo10VfICNibqvE53G23JB4rNGlauI5nMk76Y5GddxY1Ss5RSduWsj+HlgLlirHU8aMRHIbZdR0906iyKDFWo2aJ872wG0ZntjMI3dI4nYUEjXU7kk0QSj14epA5XtdA0Ye2vEzv/AGcAK6vINz5Xz5jf/Oszl7d5kbCaQKAtVPmlHIWABMNrscuQxAvbLMdZHPqZ84f2zOA2Mcf4oR4eHxk+RklTbzsr+n9MWo+JcUK39whD6qoznTp03eoC71bVp29emIr2tl6s3v7zME+fWc9f264+k7SkmzufNgxP/ikOA2773xbb/RcivvzE5/aLHRbiTbNBkNxRqfMk8un4Qr54ws9oSeg/3T6/4sdvxhzt4dwP+k+G2utvTAbBJwjiepCGgiAvV/pWcfVa0BUg2ANHw0TVWLNlVGdBvRC18w2aOkHrQGVJG45ajt+mJp96pWGWl0kAqRHmqIO4I8VEEeWxxzrzPI5aQe+PNDl/t4Dap5eImwkGRIIreeduY35QLhO4j2kzXCI0g+65SGMAlRHrkG7bkgzK+5PtMN/M1hEvME/+qsfemb/fvB5YimzE0a28BjUkLZXNoLokCzKPFQJ38j5YDZ+GdpM00KO2Rlcsqm0aJAdUYYlVkk1hdVgAryqyKIxxP2+aIEy5DOxaRdsgrmB7Y8Asn+LrvWMjy/H50RFR2iA1EaJJ16kcjKQd76WKq+mC/D/tCzyMPx9Q/hkRJFI22sgPX+0DgHaH7XYTR+7ZmiwF3DV3vv3nkCcZLHEFBB2IAAHPpRF3z5V8fIYZuNZ+OTLWmXghdpNRMSBOayLJQG5uxzO1nyGAzpvIPfXXfbARRy1XLl5jFgP6j9McZfKBgGIFWR7SiyAOdsNIojxNS78+dTZvLCJyjaQy8wJoG5i+YlrrgF9uuCsY8Nf4yep5RKTy9AT6VgU/I/Xng3lM4Yy5UKTcgGoEgF4NFgWPENyN9sAMiIog/XLHjjbEmXhqtjsAPkABjoQ+L0+jgIih0/V4lhW6Bvnt9e+sd/djpFXd8/TE2rRWw8PO/KuuAqw7MR00v+ojxFKN23/Mf2GLCOrv+GAfAxIU6qoJZ26WOeCsXCoWS3LWWPJq20qf4fM4ADGf0x5Kt37vd0wck4TDTaWbV01Ntd9aXfbArM5dlsGt06DzX4YC13J/FbVOoSFwzwqSLfSqJJTLpike1N3yG1XXWUyckqwlMuSidwe4E0o+9NraJ5YlbdiyqVYxg6FF3V4tcPSaQ5qCFEYzZaTUruV2jaOW0I9px0XbruN8TcXLTRDOTD8H7siZRsk9w5aVNOmKXVTxG9ySbsgKSQMBS4PwszGI1NQzogePxiOFJ32XvS/eK+s6SNINizv7UHbXs8+Sn7syF9SCRSWZiLMi0SQNRVkPiAF7GhhnzX9oRa3lOXaQwQZudTaZlI8rmNaM+kBHmKmiTey10Fx/bH4s9GqnWfuyDYbnVJOV2HnY9N8BWzPZ3LLHqEe5APiLE7oPZF7gn5bjoMLoyal9uQvl6b7/ABw98VnyiZAMM1HJO8cYWGOZRpLooJYai9ILbpuBa4S0mW71AA3V7WP63tXmDgLnBuz5zDsqqxUDUdK62CggHSL3NGwLBNEWMWe1vY6bh4ia1lhewkygrZYF9LoSdBKixuQd+RFYu9ku1Ry07z6BOBE2tFIV9IZPEnRit2VP5dRHs4XeMcTlm7vvXRj3kraFYEoSVHiocip0qfJT64APl8wyElDRIIv0/ljySUsSzbk7knEpyh0kiiB7Q2sdLI6j1Fjoa6x9yfo4CIDHtYmXJN6beZxZj4S52BT5n+S4Cgi74s5n2H/7h/4TizNwV0GslSB5E+deXriKV/C/on8jgNfz/FO7zGTTvHVe7yWmOOSOMyd/I0bswdS0yLojUotUHY7bHAbM9qdWRyh++hHbKTyySI8ZdszGsbRQtzqyx/DoFgAvIHBfjXFpIRlO7YeDh5dFWJHkWQZVyJC0kbXF4FXwMpDVqDBxjl+JZzvZViiJdZUIQwosa6c3FGm3cDeSAs/ed4di+yaQQATiHaTMpPnh3xGiLMjQsgYxOmVhdWMZA7lVlLqsgNszaaFY67Xyd5wqBu974/e6Ld+uY/upvCJURAQBR014bq/Jimz2c7jLtpnWV8prCplw3e5sg/h5g92dAArY6AdTGwVGAnbLNyNkUEhmZRnvwmniMUjRfd5XViNCC9fecgDQF89wz9Yztd+Q29BQxYjTf3YlMf116D692OqP+eAsZv8A1Sct2b9Bf8/qsVpJN5OXiDLuAa1FRYv2WHRum+L80dxL6M3MgV4duZGKssNFrK3ZHn+14C3kMhmVaGaCNpAul0ZFR1to9RB3PiQMVKncFTXrwnCsyoCiKQAbV4P/ALv1xSMhNDU229ct6AvnzIA+QxdE4O5G/v8A8sAIbhA/6zlPhJMf/IxaTLro/wBaoJkO51d1VV7YBJO/IJ0wYzPCowLDvz/iPiAPQD9ufL4gMsy6aYtQZuR8XM1v7+eAlXh6iv8ASsuNugzZ9P8Aqv1WO48knM5qK/IRZw//AEwwXy2TiKizbULId+Y5gHVv/Tli9HkIQpYqxF6aLOPFzvUGsALz94OAADKoOWaX4ZfNH/yhixk+ErK4VZtRO++WlAFVzZitC6G/O8FsnksvIksgUacsU74MXU6XJTvFOs60DqQQaIokcgDT7Qx91DGYH7tmkVSVYR2CJNOsghVXa+g8N3tgGTI9kps5C0bZ5WMYKuDBJrsk+JmM4Etn+8ZTy8xiwn2Z0KaZ7FEhYlI5AbHVuNuvkbA5YW+zHEM9k886ZhWVxE/hkWwQZYaZWTZxudwxF897wU7YducyrQNG+jUsqsFJANGKtxdEEty8yOmAIp9m6jm8rf7Kj5Yhn+yuNty84FVX4Q8qq0PTzs788J5+0bOV7fLYkyzk8yekg5b4jH2iZugNfxMmZv5/eMA/5L7OVhlWaJp0dS2k64CBrXQw0tCQQV23/liuv2QxBWQHMhH0hlE6hW0bJqUIA5XpY26VhBk7d5s/3lX/ANpmP5zn6GIH7b5k/nX33J+/eWcBqGX+zAI8jrJmNckbRuzzCQtGyhWUlkJI0qo52ABVYjzn2ZJIytISzKiRjXL+SNdCDYCyB1O5JJxljdqcxv8AiLXKiFYDl0fV5Df054iPGpT+aPr/AHMB2N3zj64DScx2BgjZVcogcGm1nRa7lWJPhNGx0NNuKo1cx2Oy6g/6Rl1620oAB23sX9V5YQJuKyvp1MDpsj8KJaNVfhjGrbkGur288ef2lL0kcb/l8H/AFwDbmuycYQv95yhRTV62a2okKCI7LWK8JJHtVQIwsZ7Kh5WYFlXVSal3IGynxUBdXR89+RxWkkaQ27M7DkXYsxHOtTEn157/AAGIgosbX/PAH1C7f6PlwRdkSyb7V1z3Xnt5V1xCJEXnBlfeWv065/692BMcY8v3xI0AwBqHPxULy+Q+PdD5/wD8iK+QxJ9+h3qHIjyFQH3DfiWAcSLjsIvkPkMAcPE0FEJkgQdgI4Dv0JAzjixsRY51gK3DIwaM0ZBFHdenQ01Db/liGR6IIratqBBo9QeYvp1GPs5xAvp/DgQruDHBGl1sNQApxsNiPffUGeHt3m4kWMZsBUAUaVs0oVQbWNgaC8653zx4e32b/wCvg9a0yevnkj6fI4XJZVYKdIDaaegAGo0rBQAFJQqpAFeCx7RAj7sH0rAMrdtsw3PPN6hTtyPT7mBz3+Xvx83amV/azUp58ghO4INHukIOliLBBonffAALp/TE4GxPIDr5YCWNYroMwqwLTaqFbhiy73+Vtv0n7tD+dfnN/wDj1z254rwqSNQDV1NEjp+bl+uJI3B5EHptuOfp1wBaA1A+gnbc3ZXlyGtEPQflr1wJzZt267//ACjB7h3CpZoHES6mFahajZrrdiB0PyxPmexea1WqKQeZ1IvK+hIN+teWAVsu0f5ib9Cv9cWg8Xm3+8oxpfCctNFFGhWtCKvhcV4VC7UfTzwSE0v+L/3hwGRz5PMMoBikIGr8p/NdmuYPT/nWIcrwjM90q9xJWkX4N/PlWq76c/TGuCLfkv18MSd2bGnQB1tSTz6UwwGaQcBzNX3Veppf5dR8sWY+HzEAWgC7+1Y1HnyU+QFC9gLwxT9n85mJGaZ4FiqliV5GQLRBte7FserFiRZAoYPZWFY/CwClhS6F1DmRagjfpYK7HzG+AzPtPCcllVVWPeZtCkqivYjlcnc2bLsu+2x9+KXY3hMua8BtlN6V60V3ajySiQG9kkP5G5ftHWE5hmhaR21Sd4XCgK0baWKhAABIwPPqhahqwf4NxrMwLGkQ73uYTDEijQdJK6Wa2KhvCSXoABmskDAC+2PbGRXyqA20EHdS3yMscpje9+pjv/aG9gUOzgvLwMy+087jUOQldXIr0I/Xywa7P/Zi7nvszJZBLssey6ibJbME+GmJbwj3NRsmOInhVKuYzOXcrdaS+ZbfmSIrWyR1HnVXgM908hprpy/yxBJFR9n03/qOeHyTtDwSPYQtN7spCvu/1qofjv69MQydreCEf+oSX6QwLz9VlAwCBInP62x5NOwYjw7WPZX+mG/NDhM99w+ayz9FeNpV91CR239DgDnOCMWcxlZgDuY9RIHOzGwEgHqUCjzwAo5lvOvgP5DHyyk8yccMn1+nMY6XAdFvQ8jj4Ny9+OWx9rwEi/W++PnPXz/f63+fliLXibIzAFgSQGUgkcxvYo9PI+YYjrgPVb5e7HYf5YriTpjuNsBYU7dfrfpjoHbEOvHxPUHAeyHpf19fyxAicsds/niNXwFofX7Y7IxAJcdK3L5bb+nzwBDI5VpHCqCSx0gAWxNXSjbU1b1YAG7FRvh8ynY2HLwnMZyUxKtAiJjYvYAzhdbOdhoiCD1fnj3shw5YELNWsr4mO+hfaKit6vxH+Kh5Ck3tVxyTNT+IVp2jQ0RECRzPIytsWbzNDasAVzHavIIT3HDtQu9c07q5NnfYSMOfVweV744TiuWzbhSqZVjXikzErrqvl3zI2kGwNMi1y0tfIAnZtyupmVB/i+vrbFObhjDkVcctvlyOA1Psvkszlpd42MfjjkYA0rqNaHl4oyQQJFLA6qYIdsM7cQI56R8x/LGH8H7RT5Yju5GUC/BZ0i9jS/lPuq6F3jRsn9ocTQJI6EblXIYBQasHc6vF5dCG6USDR96J5Ffhv/PH3fN6fL/PCfmftDyzbLGzf+0QfLZj+mOF7X5c/wB1mT6q1qfUEVgGzvt/L9MS977/AJ4SpvtLy/JYpr5LqVAt7gX+JdXVgb164p8G7fyxq0eYh72XUTqDCFSpoAIBGQao1Z67m8A6ce4+uVy7SuNRvSi6q1ubKrfQUCzHoqk86BROznH5Aubz87F21KqAghSyLccaLyVdcijSOiuTvZxQ7T8dbOshYJl4ogw3k7wl20s5CoNTEIFGwpQTqZboTQcKWSCEM0keXUF4++KQtJrJ7yb7uizO9mlDs0aBQFDbkkFVpS122rZrJ6nSzE/E7164Y+z/AGuWBC06Sy0dNDSt3ZA16wwG3MCz15Y7zPBcoiFu+hQUfazMWvlv+HHJMWFbbaW5ULvCjnJwTsCFHIHc9BZ6X6ch+4F+0PbGbObSsSoNqnsxL5BYQdIofmbUee+AJcnayT6m8Wcrw9nqgdzQ5+/y2/lglJlY8v8A438vLl9XzwAcZZq5f0xwUYeeLOYzzNzNen1viqW+vr4YD1ZWHX50f0OC+T7UONIdVKjcaQFIPnVFbr0HM4Dvz9MdaNsA1ZnOx5rcqHYAWygJMOhLc+825lhJy2ZOYEzZAgF18SKLYgUyAmrkSyUF7agSl0NdmsCQ3L0/T3eWDPDO0bIy6y3h5SKadbBBv+KwSOhI6nlgKL/XyxHhnXhMM8ilaRWPtRqDGdjY7sle7e962Q+UXtN3mchw6NyjZjM2NyPuUF0TYKlgbFfmBojkTywCne+PAfrbDczcKA2k4i1+UGUTy6lPfiKfN8O2qHPyeQeeGMV693GTv7sAsavXHag9BfuBwwyZ7KD2ck11fjz07fNUCfuMRnPpZrKZaugL5t6HvbMU3PywAqLKOeSOfcjN+wxI2TkAOpHHnqVlr5jbFifO72IcqL22y0bfrKHxGvEG5ARr/wB3LwL8ikYP64Cu0V9V383Qfu2ORF6p/vp/I4KiSVrBYkH4e74YhkyRO9Hn5enuwFDSP4k+Z/kDghwKK5dXPT+/x8hvilPFXP8AU19c8XuBPuQPPpv08xgGzi3EzFlWKnxllUHqAGBNe+tPuLeWAPCk0q0z+J2JPi3tiTub36n65ecfzWoIoPJtwfiBiXN+GCPyIJ5+tcuo93ngBGcneRixth7jVeVeWKSMb22P11wdiz4UKBQJI3YWtdRfMHby64qcSCtpdRV3dbCweYGAilGtNVeJefqP8sScB4t3Eln2GFPaagBVatGxbTYYgEEgVzrE2VRfFvYok89ue2/X54I5TsHKyqzSRqCAQLLGiARfKjXTev2A1B2pkMxjnSJqbSzRO45gEMqyKdaENqBBAYMCDvi+/HYSd5CfeD/XFHhvYkIE7yTWErRpQgoA4crr1kFD4vCV2LkqVs2xFk/wfELgFfMZGAoRAhja/aKREhOq6kj8VVpD2S3tHfmE4nwto2NqXhoG2BoEkir5BvWxe3LBDLZQoCQW95ZjR9b5YIw5wjYj9eY5eW4wCmnCkUrJ6ghJQGRtFWOVNVgkeLbnsbwVzPaMNlpYnjDmRl7z8bU8h1BlkLUC5GkDatNitK8r+b4PEwbT+C7ezWoi62OmuY66SCMJ3EIWifQ6sPiSDW1qx5j4A+YHLAVs7nCfDpRAp9mMCveXtnkPLdnYc65nFZKNCt7530oUPnj2SSydh8seRc8A0ZZVjhDbam2XYbKDd6q2s/pXkML2aJZrs3fr9fDBuY3GPIAetX0sknkcCM5HQQ+YvARx5ZTZY+8n6546bKKQSpuvL0/TEAloC6O/I+/+flgxncyrgOO6qgFCqivtyvSAzHz1Ejn6AAA0EGuX1WJcqNwPM0f2x7Mttt1xNl4fEOm/PAcvwqTQ8gX8NGpja2DQPs3qqmG9VvzxVK6TW4Pkdj8sXpOJOokjUjSxNigTRGk7keX11xxPxSVwA7agOVgHl7xgO8rmmgp45gGNHSoZtrvxhlCGvKyd+h3w0y9qmzCxiXJBlS60q9eLckEglGJ3tW6ncXhPSdhyJHuoftjh5Sx8TEn1JP74B8y3ZnJZoExTvA/VJ0tR/wC0BCj/AGnc+eLEP2VTP7E+VcDmVlY+lHTGwB+JxnUUpUgqaI6g0R7iNxi+vaDMV/r5dxW7s23l4ydsA6yfZu0R/HJjAPtHeP3mSNWCD1fR8OhNvs3K8pIVIO/eO4tQfEB4RpvlZDAXyOMymz7ts7Xd/lQc+dkAWOfwxwMyaoMw9Lry22rAaf8A+ikSe1JkNJ6nONzrcUIxvv8ArggmQ4VHRaWBm6aCDXKt/EB56jR8vXHmlJ5kn3nfHN4DZDxXgybmQN19mdh/u1QP1tinN2u4MtlcsJD5/dox+spBOMpBx4TgNPP2i5BfYyCA+qxp/wAMbdL88Us329y0nPh2WO3N/GfmESvf/XGe49AwBbjWdjdlMcUUY32j73/DWzyOBVdAPaPOsFIoRPllI5pak+Vm1J8hY39+FcC8EuAcaOXe6DKdmU8iPrr574CFYnutJ58q2v3cvPBOPhzbAj4D1N17z0+fnhijTLzJqy+YWI7ERzEhbu6LJbEHltVg8hiWaTLZZdTSJI9ckaxvzFgCh5+EE9TzwAf7hShNtUhC+XtGib6CrN+Qw5rmdO+1LsLXpW3oR7j5YRk44TI0rKT0WjWkHnsCN/6euDGV48D7Xh9TY+uvywDJ/axHK7PkpI+QOJP7VYczR91focC4eJpVUCPj/LniZMwpG0f7j9NWAXoc1K3/AOpvf1vHkxcA+I+oAA9d9xi5HJfx26eWPNV4Benmko77epBHyN4FZuZmFMzMPLp8qw4NkRzv5j1rAbP8PUkkbfPy9+AWmQdMREAYtzpR+vPEGj6/TAFeHzhk08j05c+QvlyO+3liLMQDxRsQCreG9iLBJG22kHr6g8txQy8hQgg+74YbOGQpmY27xfEq2Gu/hv0+hWAVDlHutJPu3/UYsxcKb823kN75eXlg83BlDMoZhpJ8iDVj8wJHLzxNBwVS5QknYc9l6c0WgfjgFuHLhiaIJuiAdx+lH4E1vixPAIksm2awB9fVe/BriVZZDoVSSSC1C6U18PPb054Vcw5drY39HAVSt+uPiMS91jow1td4CMY+rEvc788XoOE6gDq57cv88AM048K4P9nuzozTMuspXWtX6WMNmR+ymN1Jad7HPSigb15k1zwGaXjzGn8S+zPLwBWLvIGIoMdJAJqrSr3F8hzr1xPk/s6y6nUS5G50357AWbJq7vntveAywY90nyxrDdn8tEQRCh8gdR+Zuz8cXctw/Lt/cIhoHweH5jr7zvgMbCdLF+Vj9sTR5Rj0P6Y2rOZOIQj8NDuALAbmCSd9vy+WEnO5qNWP4EZAA/KovkfyqMAC4Z2XMxA72NSTVM2k35U1WT5Xg6n2Wy0SJFsdD4QfXVZGPuDOsh7xUVbrwsNYFg8iaO3S75DDCnHJV0prbxXutDkT+Vww6eWAWx9nUi1r3330SKfiDpIr3j4Ysv2Ey6iycyp8mMe/uKrf/LB+dpCAwdVHkIxdlgBuTVAXtXUeW4mWSpCGZ5CAvPQAbIH5EB/NfPz6GgAgdm8vqAHenzpWetwNwp+v2IL2bhW/ANhyaNg3l+aiPngiMl30ZZmvY7EseRofmHLHsPBgBbNqNbUNI2PXck8/PpgA00USco+fU+EfDcjHLZ6KjaUPISb/ABIFGvq8GZeFB6F1te6q3LpuMUIOz6sT7OxA9k/4r/NXToBgBZzOXJvu5B5nvFk3I8ilgc/M/sJri6AEeZIH6BdsMWT4OkiCrQcqWqsVZ5fXrzxZHZaP0/3R5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QSERMUExQVFRUVGBwaGBgXFxoYGBsaGhcZGBocGxYaHyYgGBsjGRwdIC8gJScpLCwsHB4xNTAqNSYrLCkBCQoKBQUFDQUFDSkYEhgpKSkpKSkpKSkpKSkpKSkpKSkpKSkpKSkpKSkpKSkpKSkpKSkpKSkpKSkpKSkpKSkpKf/AABEIAL0BCwMBIgACEQEDEQH/xAAcAAACAwEBAQEAAAAAAAAAAAAFBgMEBwIBAAj/xABOEAACAgAEAwUFBgMEBgYKAwABAgMRAAQSIQUxQQYTIlFhMnGBkfAHFCNCobFSwdEVQ2LhJDOCkrLxU1RjcqLDFjSDk7PCxNLU8iU1c//EABQBAQAAAAAAAAAAAAAAAAAAAAD/xAAUEQEAAAAAAAAAAAAAAAAAAAAA/9oADAMBAAIRAxEAPwANAl1vtpvmee3lyOKWVY9410TqIuxa0qkVv57Ylkyy77L/AOH/AJ9OuB+Sy9seez7bEjkDz6HbAFhe48uQI99cq3xVL+Jh5npY5KmOgr+b9OZJ8/O9thiPx2TqJs72AdgF6V6/oMBJl1J17L4asF1B8TMFAU0WNgnwg0ATivDMvdtftCMAeJNtI1sSC11oB6bmgN9sSwzMA+6qTsfDRIbU29G2XUCd7APKthiKTNO0UcTaWESlUstsHrWoD6gATR25EWKOA47R54PJCACpVadTtvrNMCDTArRDdRy2oltyWQyP3fh3eqGLi5TNBIisWycxoSGJVKrJprSxu9RJPiCBxScs51VsGWlZTVHSfZ5bj48xd3h1z/aIyQZNJsuQkdBmDIyufuhVCsZI0ko4bfy2vawv8K4Dw+TiLRJ3Z/0dCiwTsn4pmkVqMTjfuwlryA3PUlxyH2VwASd7LmZFeR37szyaNLk+Ft9TkitTE2ThO7BceB4rHYk/EjMI1mQtel5Y93d9vDINjVsPU42E5geY+YwFVOEQIiRrDGEjoouhdKkciorY+vPEGf4JlptPewROV3UlBYO/JgLHPocWpZPXEDNgKcvZvLU2iJImO+tFCtdUCSK18hsbusJ8PY2eHL5eE5aLMiCSNiVaLxrGSG8EqKQxFbFj6k7Ye+8F4ljkwGGJ9zGfmXMwnKxsEVUde7ETmgzsupaj2Ps2G/YZn8plvucckUyvOZCGVZNVLqm3MYJIGlU8W12OerG/57IoC2YWO5hHptSFZ0RtYSyyqd+RYiieYF4xntVnlkyEH4LpJ95kIYomlgXzVgSBiDzGx56TVgXgK2S7OGRowspAeLvLIFChGxB3Aoa+tct+uARkZSwBDBWI1AmjvzGGDP5bh4ysWwEn3GViSs8eqfu4BG3IBzrMlUSpvfmMJizV/wA68vXAG+HZmczN3QYvpHstRoE7g2Op6YpcQzUh0s2oabANkDmSaYHq1nn54k4LJIczCsbmNnkjTVZYANIq+IAeIC7K3vgx2x4fJFlou8mhcNLKpVEKupVplYka2BXwnyokDAcL2mdQRqYEKFGppSwIB8W7jxGxdg3QsHfEo7QEhLkZjppywiNnaiNMaEVZBBJvzG+L/GzLuZFhBngilGiUbonfBbDooLaTWzUdK8zgXnsoI4cm02UMavD4XGgmXwxsHIVmYGjfiqtYwHH9tK0YZ0iJN7FT8aNsR8sUctxuFZFdY5oWWraGaiRyajtpsEjY4qNHGYxVggkG7/iNdKBqsVo8qC9fr+uA0jJ/ak9ijEy0NpEdXFebrJpYnz0898HIPtIDgXCvLfRMDyrYBkHr18sZaeB86JofXzxy3CXXkcBsEfaFJTpRXtthdE8v8JI+hhK7YNmBOjxNPHUYUmN2XfWx3UML2I3/AKYTZI5RzJxdy3FJQul3kO+1u52oityRXwwFnOdoM4Y3hlmkZGAVlkUXzDVq06xyB2PL0xQizrXuxugL1jkBsPED8Bjt8xqJJZwxPQiuQ6VWOcpxBwzKNNEUSyLdV5geuANcP4tlgoM2Wm7zrNDIA2xOk6G8IYADcHer9MXc1xDJ5h+8bMZlH0hT3kS0QLoExLVb4E5VsuUqSPTIPzIW0sPCNVGQlG52qrp8q5CzHksqR/r3Qj+Kz/8AJtz88BSy+ZFqaawWDBSDtyFV8fdjpFsbaa9dV+7l05YszcAQnaeI+hK6uvQNZ5HocRDs+/8AEvwY1gJ5WWj4vL8rD9x7/lgfkmXvCSVrU3i6bqK3vbc+XywVYqAaJ6XsPJvI4H5QAM5v8xANHkUXpzwF2Mc9LqOXJhX5vXHMasS1E+0bo3zArz2545KI3UUDzIrp6jEUWTXegntNvYBrbkcBI0TaW9xvwjoPOvLFZk26cx6HmPI3jrNxEKa1bKeTN5e/lj77qwUUX0ihV2K+IOAC8TJL2TuQSd97NFiSb5myTfU4Y54pHjXRExjWz3iJKYwACKsJpUczeqjV4M/Z/wBk/vWZaWddaQBaVwCryuTp117SoFLEG9yuNIOfVpXjCSSulayGVQmwbSNTLbBSrFRsAed7YDG+yfFVy2cjndS0cQYtopyNUMiq4FgMQSdvJjjbHiAoWARdi6/TpihN2Xy2YeQSxRvsRZClwT1D+0vz/YUwx3p5G+tcrO5/XAATrB2J+Z/a8T5bNENT9euCKwL4rF2bo0QNhyv5/E4rvACRpoC+nl+wwEOYzdeyQcWspNqW/mBivLw5RVGS/PvXb5hiyn5demO4YWU+0NJHLQbu9jq1UBXTT8emArdpuKtFkM3IhCvHE+k+TFaU/MjGGcc4m5ighbSUjdmABazevne/5jve97+eNk7c5TVwvOWQtKHG+1xujhd/4ioX4jnjCeILQWvM/V4AzmOPSfdo462GXeEaZPyv3d2vMErGNtr5+QwsBqHI8/l0/lgu+YPh2BoVy6UB63ivHKdJG9MdxZo7+WArZOcd4m9UwN7iqN3qBsEVdij64J8Z4gHhgjtmCs5KtKzLvZsBm8JNnfa7xE8ylgStUvTfqa5/LFPO1aH54BpzufldAzSmT8EC6S9OlhRZFUmwW9onmfW6ub4mzxwKwQ92mkaQyGtEYonUw5IOSgWWPXFUxx0bpaTY7gkgHny35b49eqj0HTSgEhyTfU0WNfCh6YCEZle606DeonVf6EfzxW4cuqYAbXty86HLHTv4AKNgkkmjd8hyFV7zd9Mc8CN5mMev7A9PfgHrK5Xw9P8APHD5brWLHDG8Jv8AbyxaBFb1gF6fK+YP1/lgNxCTSVAAIrzPnhqzbgel4U+NSESL4ttO+/qfq8BVEgNjT5eR8h1xGFGo1ttdf8sexPz3U7+npjzLSfiNt08/S+XX4YCUncbj6PrjsAnl1H9DjtyATsd/X/LHJCn/AJe4YDhr1Anmf3FYsNIb+v64gc+NKPn6dPXEhU+Y+YwBMcVsEdy/S6Ybc/OueKsOYALnS1FvZ8N+yvIA19DDBxPh7uLigkFqQR93BUrYZQpVXbwsrGyzFb2kOo4B/c5EZtcci0/5kZa8NcmAP6VgPhn4zQ/E/wBwn9rx5l8/ES2pio1E7qw2Nenp1xd4Y0aV3hVELBW1GqU8yoIIZx7ShgQSBfM4iWdaHjTUdNi0aiwpq1AnYcq3FA9NghkzMRVvxEujQvfka546SRGWxIhvoCL5jbFhola7jRufsgi6IAsoQT1Px58seng6shPdi/OgNgQd7HKrFCjvd7UQ1H7JssBk3fa2ncGuuhUiG/X2b8tzhB7b56Tvu6VmUN3kjUSpctM4WyCCwXSaB28XotPX2RTVk5ovCDFOwoeTqknu9osK9Kwp/aRwFpMxGylEHdyBmkZkA0TpVldR378c+m+2AAcK7T5zLyERSs5XTpSc96puttTnWgvqrCvLB/jOdQ5nMMq2WckMNj4kjYHUPET4vPoBhNy3Z6aPMR608STIGXWTWnNJEeVhhrNCiSbvTQwe4sQuYnVSGCldJG4KmCJlK1ubvbnYrzGAvrxuZEFTzAAb/iPz1v1J32oYlyva3NKWPfufAa7wRtR72BA1lL5SNzJ+OAbS+BAu3h2I5czyPqQMSZJ/C/InSAL9ZomO4HKlN/RwB0/aFmBQ1RPf8UYv/wADJyG2+Pl+0HONJGixZe2EZsiWraNXNAScrav64UIsqznlsOfTavl5f54YssFjGtttKLz8giCr9wGAceIP9+yX3Z2WBsykLqxWR1ZW7uVgCVVQdSldOskDc88JTfZQZCVizuVZ1O61IjitjaWzL8v3xpfY7OasjliLH4dc/wCFmTp08OCs2cUaAzqC7aUDMBqaidKgnc0CaG+xwGOt9lOaNaJ8q+3JcxJy9xiO14pt9lnEVG0aOP8ADLEQd+mvQcbPnplijeQozaVZqRNTtQshVHtMeQ9cCJ81A0Ek0WWSdkOkxpHHrMgKKyE0QGUt4jZApudYDIp+wHEVO+Uc7VQ7pup/glJwMznZHOitWTzIrnUMjDl/hBH641HhvbUd7mopsmuXGTiMkpWdJQvIqqiOMAuxNVq6HqKwd4DnY81locwI5Ig4LKrSNekkrvoamB06hd9DgMPzccqXrgkTw14kdOh38SC8UUzSbAkbc/Eh/mMfoyPKaQQJZqPK5nYjnyckv60WPIYqz8IdgR94kYHpKkMo+ehW57+2cB+fA9ja/l7/ACxZ7MmsyCf4W9OmNpn7II12uVkB/wCmyMLN/vRGGvkcDW7BRqS65bKowG3dGYA3/hDRaNvJm689jgAUeYG5H1/XFDNZuUOpXToo6gb1fCufxwezPZWSKml+6xxFgNRzObg5nkGnV0LeW+Om7IOLDQy7X/q85l2vfymy6Vy5E7YBXmzzEi9JHUkmx5dDhe4vJ+Io5+HofU+mNFbsSG/LnV94yLgf+7mBxRzf2X2QVzLj0OUd+vXupWr5YDPBX6/0x9lq1k/5dPTDu32WzAFhmoSP+1SaHyG4aNiu/wDL0xXb7Ls6rmhln901b8js6r/LAL9mzTXQ2tjtuPPHfivp5/l9OeDWa7C55AWOVJABJKSRNsNzylJ8+mAetTuBsRftdKBHT1wEcxOtNq+HuxYYf4f3xAw8a8/Pp5Dy/wAsWK9W/XAMnC+3H4gJmZWsVcGXC7f4qvf3D4dLHGOJZVCLmz0f8EcGZQJGp5hFUWoPTzJ8RHPGePvjmNOQFDetq/bAaTkly8SnNR5vOAKw8X3gUxQq3dybb2pPhYUdwDsSL3DO1sOY1BQraQzaZE1kEeEnTrXUuhiaN0a50DjJe5BNmvkL29cdiIYDT8p2hybSFWSByBqKfdEFUadVLSuC219AbHOsUeL5qICJcu0cLkBiJoI173aidUIpSOZUab5VzOM9EVbjpy6V5VWOJIzdnf49PfgNt+znipTMskzRGTMpa9yrIlxa3ZTqUamPeu1iwQhF2pti7aZJ9BeIsrL4wUoNag61s7UydLG6g3tjCsvxWXKy5OdHYlVEqKzWAVnmh0k0KDLGVJ8nPlj9GcP4jHncsksLeGQBlIO6sDyPkysKI8wRgMay2ZjeTLsrEss8JGnuwhH3iNwWo+dGxvufPHHG4wmbzEY0sUZFUodIKiCAGgOv7bjoLNcZ7BgT68urxHWpZISe7V1YSC4ypaNSQp1oSoJ2XYjAfjmVK56QlSqySK4UnfS6CRRt5NrG3LT7sBXeADR4eh5GiSbPMV0+t8e5XLjoo9mjvQHOh/l+mLaorsTV31O258tut8v22xNkcsL68trNne+lVtzPTy5YCKLLWvqBVjpt58vfgf2pzZjTRexVet+0oYi+pHsn3emGOOEDYbjayN/fRO9/1wn9r3VnB5qSp2IH5VHPl7Irl09+A1n7Nf8A+ryf/cb/AONJ+/ngMZE+/iCR5Mzm482+Yj8LExQNlo5dKgHQgJVYlHU9F1YNfZs+rheTPlGV2/wSOn66b+OGCPJqjOyqA0hBdgN20qFWz1pQAByHTAKnDMg800rNNPGsyyyNCGKGnf7vHutFCkcCkf4nYg0CDf4rImVyUmrMGLSrMZn0NIW1BnYKQFeRroUtAsu2wGDsjURZA1bCzVnyF8z6DArinAsrnBG00UU4jJMZPiAJrVVGmB0jY2NsBii8NzMkWWBmkEnFptToQPEiyLolduZOty4GwoXXLDdxPtNqy+beKaSHKZPTlcokD6JMxOFCoxcCyirpYINiNzdbvfFuzWWzOjv4I5e7Pg1AiuW3hItdh4TY2G2BUv2acOYsfuqbm/C8qcr2XS/gU3RCiuW2woFXiPG81GEgTOOr5HKvPnpie9udqKZc67VqcqgF9T1BGKR7fZ2TLs6ZhV+7ZQPM4iibXPNLUSDUKBCMLZa3RzRwwcC+zCBY2bNRRTTmR5BFHIyQUN44gnhUqCDuy7ajzAOOuA/ZooT7xnIPvGdDyymJXuMtdxx1eggEbX4Rro2BWAr/APp7mHWZ4u7k0/d8rCum1lzsoDStqBB0J4hQNHwkbYd+JwymB1icJJpA72qVd1Ekgs0tJrZbOxC74Vey3YKVc196zMbxKjSPBA03flJZWt5WcKEB5AAWeRJtRgv2n7FjOumueVYlUq0Squ/iskMfZYilJ0taitrNhkzZV45IOIQF2R853eWWYmSWRVAUyMSN9bWtUCCduQxp3Ge2IjGYaCHv48u5R5DKIlaTUB3UXgdppNxdAC9rOIIPs7qSFpM3M4yw0wL3cSCFaq0VfD3vKpCtgi6LUVoZf7Np0XKJ99DR5WRnRDlhoBYllfSJLeQMSRrJA5crDAbk7WJGQkyFJEy5zGYAcMMutDSrNpGuRiQoUAb+YomlP2xdky7RZZgs0scTyTH8KFpDSqxTeR+V6aCEhWIawFmHsy2Yzs+VXNCaFpe+zskd94ShYRRPLWnWSL0r4UbWeSqFNJ9nMpk0GSGPLrN3oaJX+8OitqihOu0iSO9qJ5A0TzBr4y0ndtHlpEizDKWj12fAkkYkagp30tpBI5sPI1JluK6jJ3sTRVmmgRaLFgdJjcgDwqytqs7ADnj2fgMUgzAZBWYQxu1kyFWiSJhrayo0ouwJsizvirkOzMiZdIGzkz6JdWtqYyQkaDDKrWHXuyw6C9LVYrAFs1GDGx8NFG3ocjG3UDl7sfnvKv4Y/GPYXn08K+Y9MfoTKoO5Ve60KupBF4fYTWigAHSFaNQQOgYA9cYlkuFII49UDkAJfKyO7Ub0/hN2dI5+fTAD2Ua1IKnY8q/XFpU25D6+OITwuQEnQ+k6tNjpvXn6YJ/2TD/2/wAIyR/w4BW+5uT7DnrspNbX5bChd+WPMrEbH/er6/TGm5/h0LZWR4WU6k8DLqXUu1j0PMjYEXp6YzrLR7qR1cb8+q3+hwEX9my/9G3wF/tiSDhE73ohlbSCx0xsSFFWSALrcfQONYPDsu7zs0aKnfyNbNSrFD+Eq3zVXKSSN00WTuVwmcU7R5eaUlUJRQwTZQCS4/EKHkWKqQprSI415gnAKTwsOasP9kj9xjkKfI/I/V4eJsyrqhYjUqAal3JKjw2pOxJF/PnizwWaBpRFIFBetEjEL+IDskgG1P0atm2/MCAS+KqQMou405cDyO+azLcunPGq9j4vu+UykkEndPJl4WkRlLwSnRWplWmjloAd4nMVqVtsZt2pzxnzjSE2SiAm79hVG9dd+WGDhXbHMRQRRiOF0jjVFsaWpQALZlez8hvgNHznbGNVVsxl22ZVBQrMupjoAUMUkskgbR3z9cK3aLKx5jMR6SBeuNZCfYeEajDIv5mJfVpJUqQ4vcjAnM/aBIwRRHFHIzoDqRKosBd6eho2Dth8XJRd7Lpf+8kuMLp3lZGKyBrKtqTXq2DBtvPALC8J0sEIVjVkhRRNDpyX3WaI3vni4/CHH93dj9K5bEfz+WDrZdAPC7BjvvWkVv8An32rn78S/cJtJJkUnyCHny3Oo9elfPALcnD30kGM1z2J+ftc/wDLbCP2n4SxIPL0JB2HkRty6fHGnRZJ5Q1uEKHS1xlhsSNrZeowucZ4NZZu82iVtRdljQMVjZR4tlDJqsajvp2bAOfYSDRw3Jrt4YVuvOzfv368jzFjfEva/tGmQykuYcWVFIv8Ttso93Mmt9IY9ME+FZTuoY49rRQDsBuOdAGhvewO2Ev7Rux2c4gv4ZQCJ/wotdB1ZGV5HYig9lQqcgofe32BR452eYZXLy5kHMcWz8sfdayaiGpZNIQbBFSlbahroUFsmxnsxkpYctkEiky0bLkwjtpMuZP4ssoKrqpLpt6HiFXWJJOyPFpOIR5qR8sH7sqHWymX1B1IjiPid1DEgm1LNuaAxLxPsNmxmFGV7oQw5WSGB5XYlHmUd5LS7md3MgLEBaKneiuAJntwGzEMcMQlikzBgEneUzFQTLJFGFOuGKhqckAk0L54J9rOL/dclPOPaRD3f/8Ao9JH/wCNgfcDhf7D9j8xFCiyqMqyp3bPHKsuYdQxbSkgGjLQ2SdKWxJJsHxGx9pHZzMz5OHLZVXkp9Ts8y6qRGCamlYGQl2B3v2PdYZLGmVi4cyyZSX7zMS8WYkj0RiNdABR7/F8IJI00S+5oXhi7bzZiDh/D8pmJG70a5ZDeoogJjhVmX2yqueu+gDfY4O8a7KcRz8WWyxy8GUy8IAFziYio+6BOgDVSE0oABJ3asc8U7L54cTjzMWU76LKrHFAJJok1LFEVDEl9Q/EZnG29KdsBHwVeHwwZvPZKfMzNlYmUd8SFEkilY6HdpbXQ2JrV5kYHdismmbEUcnFM8uadn/BSSYEqhP5ipFlVLHxbWBz2wy9qslxHN8PEQyaxSSTjXGssUlRxjUpLOyglpa2B2Vd+e8vZoZyBAp4RHC0UDBZo5IWdmWOkGlRbM7VduBzJOAWM1xibMTcWnGfzEMOWsQJFOVVpAzxxKFvcN3W4FMTJd4euwfEZsxw+GXMHxtq8ZGnUgYhJG5AWou+oAb82M/l+zGZeHwyDLNJnFntozpb8ILQBQsyUXRWNHcMemH/ALd5bMzZWTL5SMjvImLnYeACvu6Af3rjw+SqD5jALfEO2GZMRzOTSBMu+YEMKmO5c07uUMg5KgsWLBJ0mztWHAdpMvHMmVkzEbZk6UKqreKSgD7KlUJO+kmwCL23whpDxD/QAnD51XJ5Vu5Q6CPvPdlO9kLUFpvEqHxHYgeLakkWanyrDKZeZDkYTHbX375qcr97YILLSd0WommXUerKFDT8t2myskphWeNpBZKqSdlvUQ1aSF0myDQIo0dsR8G47rQNM+XTvpJPu4SUHvIU5MCx8TUGY6RQFbDGe8Sy2bZcwMvkszFGVhyUR7o95Hld2lKxruzyGizcgCATq5c8f4TIrTSnLswycC6E0F0EkhCQRA0RLFl4RrbTamQuTYasBqwmSWMNG4ZDdMjAg7EbMpo7/tj888N7RyokYsEBFFEDlpHXG69kMn3WUjhVCscahI2YFWkAUapGQgFNchcgHcjc8xj89ZeO0XpSL/wjAHB2ieiCqb8jpG2/648HFj7vRdh8MVsvkSwuwPgf6Y7/ALP/AMX/ABYD3+0FUMFZh+HHQ8P+tAjVywD13ZAk5WfG1Ktg4hyCmrClu7Jc0palURkltIOlbIs8t/XA5twcEoUGmyLp/IfwJgGlO2ejMl0chFZQpK+0oMjOxUmwSdCadPs9RVYE8V4wmYRA7szRwxxqSKZgreMuTIdJosb8eqh7OAmk0efnuN8eCM0DXI4BpHFo3hKtMq1TFRBIxMhaQshdZK7tF0AahRDMVC+LAYZkExFmA76jmNmITxxm7s96dmahdEcgd8DWBDXuCDfIHqeY3B51iaMEADciweQ+V4CGJ2dtT+0VN73uBGOfwvBXJIxsAMarkpP7YGZVKJH+Fv8Ay8eh9JkO98hRIHIc6IwBHiSyKquFcFHUqdLCiDqHl5A4L8U+1XMSENJl8qWG6uEmR1velkWcMB6Agc9sLT5u1oLW98zW23nf6+eKucBNeq2BZPT9MA88M7dSASSyyLHoZQLLOTqDkkGQu22iiLPtDlilF9p+bA1gKQDQ/CTQG06tGsgmq6a9WnfAbuK1SIziWH8WMLCZVPdsusubqNVFHUVYedbAxlAakYynJPmFMhRI0AmMRkkC5YsUtQSAStFNveB6TtrmM4wRY3J3ZRAj6th4jrQtJWkgGiB7POt7eRzmZQo0mVjZo28Jzk5tW52qyZlQG2/hvkcC+zOcdM/kczT97PNJqBgWGBtR7nTE6nS+x8RAADVe+5ZeIcbzKySJDBl2VTQlBtZPCpLDu2QEgnTe96SDuMAUm7YTOil5MsH3IWFs4407Gycu5DEqRseRsXipwXtHmp4wweWPUdQSKJZNgdNd5mZGNmg1nluAOdrs+e4jMa1Qpz9lUAoCzbSaqHxxzlIZ41CnikcS3uqZhF+Wlh6YB/yeczyqqrGCLrVIo1G2O57ubSKuvn7sVcp2szySP38A00KXvo10VfICNibqvE53G23JB4rNGlauI5nMk76Y5GddxY1Ss5RSduWsj+HlgLlirHU8aMRHIbZdR0906iyKDFWo2aJ872wG0ZntjMI3dI4nYUEjXU7kk0QSj14epA5XtdA0Ye2vEzv/AGcAK6vINz5Xz5jf/Oszl7d5kbCaQKAtVPmlHIWABMNrscuQxAvbLMdZHPqZ84f2zOA2Mcf4oR4eHxk+RklTbzsr+n9MWo+JcUK39whD6qoznTp03eoC71bVp29emIr2tl6s3v7zME+fWc9f264+k7SkmzufNgxP/ikOA2773xbb/RcivvzE5/aLHRbiTbNBkNxRqfMk8un4Qr54ws9oSeg/3T6/4sdvxhzt4dwP+k+G2utvTAbBJwjiepCGgiAvV/pWcfVa0BUg2ANHw0TVWLNlVGdBvRC18w2aOkHrQGVJG45ajt+mJp96pWGWl0kAqRHmqIO4I8VEEeWxxzrzPI5aQe+PNDl/t4Dap5eImwkGRIIreeduY35QLhO4j2kzXCI0g+65SGMAlRHrkG7bkgzK+5PtMN/M1hEvME/+qsfemb/fvB5YimzE0a28BjUkLZXNoLokCzKPFQJ38j5YDZ+GdpM00KO2Rlcsqm0aJAdUYYlVkk1hdVgAryqyKIxxP2+aIEy5DOxaRdsgrmB7Y8Asn+LrvWMjy/H50RFR2iA1EaJJ16kcjKQd76WKq+mC/D/tCzyMPx9Q/hkRJFI22sgPX+0DgHaH7XYTR+7ZmiwF3DV3vv3nkCcZLHEFBB2IAAHPpRF3z5V8fIYZuNZ+OTLWmXghdpNRMSBOayLJQG5uxzO1nyGAzpvIPfXXfbARRy1XLl5jFgP6j9McZfKBgGIFWR7SiyAOdsNIojxNS78+dTZvLCJyjaQy8wJoG5i+YlrrgF9uuCsY8Nf4yep5RKTy9AT6VgU/I/Xng3lM4Yy5UKTcgGoEgF4NFgWPENyN9sAMiIog/XLHjjbEmXhqtjsAPkABjoQ+L0+jgIih0/V4lhW6Bvnt9e+sd/djpFXd8/TE2rRWw8PO/KuuAqw7MR00v+ojxFKN23/Mf2GLCOrv+GAfAxIU6qoJZ26WOeCsXCoWS3LWWPJq20qf4fM4ADGf0x5Kt37vd0wck4TDTaWbV01Ntd9aXfbArM5dlsGt06DzX4YC13J/FbVOoSFwzwqSLfSqJJTLpike1N3yG1XXWUyckqwlMuSidwe4E0o+9NraJ5YlbdiyqVYxg6FF3V4tcPSaQ5qCFEYzZaTUruV2jaOW0I9px0XbruN8TcXLTRDOTD8H7siZRsk9w5aVNOmKXVTxG9ySbsgKSQMBS4PwszGI1NQzogePxiOFJ32XvS/eK+s6SNINizv7UHbXs8+Sn7syF9SCRSWZiLMi0SQNRVkPiAF7GhhnzX9oRa3lOXaQwQZudTaZlI8rmNaM+kBHmKmiTey10Fx/bH4s9GqnWfuyDYbnVJOV2HnY9N8BWzPZ3LLHqEe5APiLE7oPZF7gn5bjoMLoyal9uQvl6b7/ABw98VnyiZAMM1HJO8cYWGOZRpLooJYai9ILbpuBa4S0mW71AA3V7WP63tXmDgLnBuz5zDsqqxUDUdK62CggHSL3NGwLBNEWMWe1vY6bh4ia1lhewkygrZYF9LoSdBKixuQd+RFYu9ku1Ry07z6BOBE2tFIV9IZPEnRit2VP5dRHs4XeMcTlm7vvXRj3kraFYEoSVHiocip0qfJT64APl8wyElDRIIv0/ljySUsSzbk7knEpyh0kiiB7Q2sdLI6j1Fjoa6x9yfo4CIDHtYmXJN6beZxZj4S52BT5n+S4Cgi74s5n2H/7h/4TizNwV0GslSB5E+deXriKV/C/on8jgNfz/FO7zGTTvHVe7yWmOOSOMyd/I0bswdS0yLojUotUHY7bHAbM9qdWRyh++hHbKTyySI8ZdszGsbRQtzqyx/DoFgAvIHBfjXFpIRlO7YeDh5dFWJHkWQZVyJC0kbXF4FXwMpDVqDBxjl+JZzvZViiJdZUIQwosa6c3FGm3cDeSAs/ed4di+yaQQATiHaTMpPnh3xGiLMjQsgYxOmVhdWMZA7lVlLqsgNszaaFY67Xyd5wqBu974/e6Ld+uY/upvCJURAQBR014bq/Jimz2c7jLtpnWV8prCplw3e5sg/h5g92dAArY6AdTGwVGAnbLNyNkUEhmZRnvwmniMUjRfd5XViNCC9fecgDQF89wz9Yztd+Q29BQxYjTf3YlMf116D692OqP+eAsZv8A1Sct2b9Bf8/qsVpJN5OXiDLuAa1FRYv2WHRum+L80dxL6M3MgV4duZGKssNFrK3ZHn+14C3kMhmVaGaCNpAul0ZFR1to9RB3PiQMVKncFTXrwnCsyoCiKQAbV4P/ALv1xSMhNDU229ct6AvnzIA+QxdE4O5G/v8A8sAIbhA/6zlPhJMf/IxaTLro/wBaoJkO51d1VV7YBJO/IJ0wYzPCowLDvz/iPiAPQD9ufL4gMsy6aYtQZuR8XM1v7+eAlXh6iv8ASsuNugzZ9P8Aqv1WO48knM5qK/IRZw//AEwwXy2TiKizbULId+Y5gHVv/Tli9HkIQpYqxF6aLOPFzvUGsALz94OAADKoOWaX4ZfNH/yhixk+ErK4VZtRO++WlAFVzZitC6G/O8FsnksvIksgUacsU74MXU6XJTvFOs60DqQQaIokcgDT7Qx91DGYH7tmkVSVYR2CJNOsghVXa+g8N3tgGTI9kps5C0bZ5WMYKuDBJrsk+JmM4Etn+8ZTy8xiwn2Z0KaZ7FEhYlI5AbHVuNuvkbA5YW+zHEM9k886ZhWVxE/hkWwQZYaZWTZxudwxF897wU7YducyrQNG+jUsqsFJANGKtxdEEty8yOmAIp9m6jm8rf7Kj5Yhn+yuNty84FVX4Q8qq0PTzs788J5+0bOV7fLYkyzk8yekg5b4jH2iZugNfxMmZv5/eMA/5L7OVhlWaJp0dS2k64CBrXQw0tCQQV23/liuv2QxBWQHMhH0hlE6hW0bJqUIA5XpY26VhBk7d5s/3lX/ANpmP5zn6GIH7b5k/nX33J+/eWcBqGX+zAI8jrJmNckbRuzzCQtGyhWUlkJI0qo52ABVYjzn2ZJIytISzKiRjXL+SNdCDYCyB1O5JJxljdqcxv8AiLXKiFYDl0fV5Df054iPGpT+aPr/AHMB2N3zj64DScx2BgjZVcogcGm1nRa7lWJPhNGx0NNuKo1cx2Oy6g/6Rl1620oAB23sX9V5YQJuKyvp1MDpsj8KJaNVfhjGrbkGur288ef2lL0kcb/l8H/AFwDbmuycYQv95yhRTV62a2okKCI7LWK8JJHtVQIwsZ7Kh5WYFlXVSal3IGynxUBdXR89+RxWkkaQ27M7DkXYsxHOtTEn157/AAGIgosbX/PAH1C7f6PlwRdkSyb7V1z3Xnt5V1xCJEXnBlfeWv065/692BMcY8v3xI0AwBqHPxULy+Q+PdD5/wD8iK+QxJ9+h3qHIjyFQH3DfiWAcSLjsIvkPkMAcPE0FEJkgQdgI4Dv0JAzjixsRY51gK3DIwaM0ZBFHdenQ01Db/liGR6IIratqBBo9QeYvp1GPs5xAvp/DgQruDHBGl1sNQApxsNiPffUGeHt3m4kWMZsBUAUaVs0oVQbWNgaC8653zx4e32b/wCvg9a0yevnkj6fI4XJZVYKdIDaaegAGo0rBQAFJQqpAFeCx7RAj7sH0rAMrdtsw3PPN6hTtyPT7mBz3+Xvx83amV/azUp58ghO4INHukIOliLBBonffAALp/TE4GxPIDr5YCWNYroMwqwLTaqFbhiy73+Vtv0n7tD+dfnN/wDj1z254rwqSNQDV1NEjp+bl+uJI3B5EHptuOfp1wBaA1A+gnbc3ZXlyGtEPQflr1wJzZt267//ACjB7h3CpZoHES6mFahajZrrdiB0PyxPmexea1WqKQeZ1IvK+hIN+teWAVsu0f5ib9Cv9cWg8Xm3+8oxpfCctNFFGhWtCKvhcV4VC7UfTzwSE0v+L/3hwGRz5PMMoBikIGr8p/NdmuYPT/nWIcrwjM90q9xJWkX4N/PlWq76c/TGuCLfkv18MSd2bGnQB1tSTz6UwwGaQcBzNX3Veppf5dR8sWY+HzEAWgC7+1Y1HnyU+QFC9gLwxT9n85mJGaZ4FiqliV5GQLRBte7FserFiRZAoYPZWFY/CwClhS6F1DmRagjfpYK7HzG+AzPtPCcllVVWPeZtCkqivYjlcnc2bLsu+2x9+KXY3hMua8BtlN6V60V3ajySiQG9kkP5G5ftHWE5hmhaR21Sd4XCgK0baWKhAABIwPPqhahqwf4NxrMwLGkQ73uYTDEijQdJK6Wa2KhvCSXoABmskDAC+2PbGRXyqA20EHdS3yMscpje9+pjv/aG9gUOzgvLwMy+087jUOQldXIr0I/Xywa7P/Zi7nvszJZBLssey6ibJbME+GmJbwj3NRsmOInhVKuYzOXcrdaS+ZbfmSIrWyR1HnVXgM908hprpy/yxBJFR9n03/qOeHyTtDwSPYQtN7spCvu/1qofjv69MQydreCEf+oSX6QwLz9VlAwCBInP62x5NOwYjw7WPZX+mG/NDhM99w+ayz9FeNpV91CR239DgDnOCMWcxlZgDuY9RIHOzGwEgHqUCjzwAo5lvOvgP5DHyyk8yccMn1+nMY6XAdFvQ8jj4Ny9+OWx9rwEi/W++PnPXz/f63+fliLXibIzAFgSQGUgkcxvYo9PI+YYjrgPVb5e7HYf5YriTpjuNsBYU7dfrfpjoHbEOvHxPUHAeyHpf19fyxAicsds/niNXwFofX7Y7IxAJcdK3L5bb+nzwBDI5VpHCqCSx0gAWxNXSjbU1b1YAG7FRvh8ynY2HLwnMZyUxKtAiJjYvYAzhdbOdhoiCD1fnj3shw5YELNWsr4mO+hfaKit6vxH+Kh5Ck3tVxyTNT+IVp2jQ0RECRzPIytsWbzNDasAVzHavIIT3HDtQu9c07q5NnfYSMOfVweV744TiuWzbhSqZVjXikzErrqvl3zI2kGwNMi1y0tfIAnZtyupmVB/i+vrbFObhjDkVcctvlyOA1Psvkszlpd42MfjjkYA0rqNaHl4oyQQJFLA6qYIdsM7cQI56R8x/LGH8H7RT5Yju5GUC/BZ0i9jS/lPuq6F3jRsn9ocTQJI6EblXIYBQasHc6vF5dCG6USDR96J5Ffhv/PH3fN6fL/PCfmftDyzbLGzf+0QfLZj+mOF7X5c/wB1mT6q1qfUEVgGzvt/L9MS977/AJ4SpvtLy/JYpr5LqVAt7gX+JdXVgb164p8G7fyxq0eYh72XUTqDCFSpoAIBGQao1Z67m8A6ce4+uVy7SuNRvSi6q1ubKrfQUCzHoqk86BROznH5Aubz87F21KqAghSyLccaLyVdcijSOiuTvZxQ7T8dbOshYJl4ogw3k7wl20s5CoNTEIFGwpQTqZboTQcKWSCEM0keXUF4++KQtJrJ7yb7uizO9mlDs0aBQFDbkkFVpS122rZrJ6nSzE/E7164Y+z/AGuWBC06Sy0dNDSt3ZA16wwG3MCz15Y7zPBcoiFu+hQUfazMWvlv+HHJMWFbbaW5ULvCjnJwTsCFHIHc9BZ6X6ch+4F+0PbGbObSsSoNqnsxL5BYQdIofmbUee+AJcnayT6m8Wcrw9nqgdzQ5+/y2/lglJlY8v8A438vLl9XzwAcZZq5f0xwUYeeLOYzzNzNen1viqW+vr4YD1ZWHX50f0OC+T7UONIdVKjcaQFIPnVFbr0HM4Dvz9MdaNsA1ZnOx5rcqHYAWygJMOhLc+825lhJy2ZOYEzZAgF18SKLYgUyAmrkSyUF7agSl0NdmsCQ3L0/T3eWDPDO0bIy6y3h5SKadbBBv+KwSOhI6nlgKL/XyxHhnXhMM8ilaRWPtRqDGdjY7sle7e962Q+UXtN3mchw6NyjZjM2NyPuUF0TYKlgbFfmBojkTywCne+PAfrbDczcKA2k4i1+UGUTy6lPfiKfN8O2qHPyeQeeGMV693GTv7sAsavXHag9BfuBwwyZ7KD2ck11fjz07fNUCfuMRnPpZrKZaugL5t6HvbMU3PywAqLKOeSOfcjN+wxI2TkAOpHHnqVlr5jbFifO72IcqL22y0bfrKHxGvEG5ARr/wB3LwL8ikYP64Cu0V9V383Qfu2ORF6p/vp/I4KiSVrBYkH4e74YhkyRO9Hn5enuwFDSP4k+Z/kDghwKK5dXPT+/x8hvilPFXP8AU19c8XuBPuQPPpv08xgGzi3EzFlWKnxllUHqAGBNe+tPuLeWAPCk0q0z+J2JPi3tiTub36n65ecfzWoIoPJtwfiBiXN+GCPyIJ5+tcuo93ngBGcneRixth7jVeVeWKSMb22P11wdiz4UKBQJI3YWtdRfMHby64qcSCtpdRV3dbCweYGAilGtNVeJefqP8sScB4t3Eln2GFPaagBVatGxbTYYgEEgVzrE2VRfFvYok89ue2/X54I5TsHKyqzSRqCAQLLGiARfKjXTev2A1B2pkMxjnSJqbSzRO45gEMqyKdaENqBBAYMCDvi+/HYSd5CfeD/XFHhvYkIE7yTWErRpQgoA4crr1kFD4vCV2LkqVs2xFk/wfELgFfMZGAoRAhja/aKREhOq6kj8VVpD2S3tHfmE4nwto2NqXhoG2BoEkir5BvWxe3LBDLZQoCQW95ZjR9b5YIw5wjYj9eY5eW4wCmnCkUrJ6ghJQGRtFWOVNVgkeLbnsbwVzPaMNlpYnjDmRl7z8bU8h1BlkLUC5GkDatNitK8r+b4PEwbT+C7ezWoi62OmuY66SCMJ3EIWifQ6sPiSDW1qx5j4A+YHLAVs7nCfDpRAp9mMCveXtnkPLdnYc65nFZKNCt7530oUPnj2SSydh8seRc8A0ZZVjhDbam2XYbKDd6q2s/pXkML2aJZrs3fr9fDBuY3GPIAetX0sknkcCM5HQQ+YvARx5ZTZY+8n6546bKKQSpuvL0/TEAloC6O/I+/+flgxncyrgOO6qgFCqivtyvSAzHz1Ejn6AAA0EGuX1WJcqNwPM0f2x7Mttt1xNl4fEOm/PAcvwqTQ8gX8NGpja2DQPs3qqmG9VvzxVK6TW4Pkdj8sXpOJOokjUjSxNigTRGk7keX11xxPxSVwA7agOVgHl7xgO8rmmgp45gGNHSoZtrvxhlCGvKyd+h3w0y9qmzCxiXJBlS60q9eLckEglGJ3tW6ncXhPSdhyJHuoftjh5Sx8TEn1JP74B8y3ZnJZoExTvA/VJ0tR/wC0BCj/AGnc+eLEP2VTP7E+VcDmVlY+lHTGwB+JxnUUpUgqaI6g0R7iNxi+vaDMV/r5dxW7s23l4ydsA6yfZu0R/HJjAPtHeP3mSNWCD1fR8OhNvs3K8pIVIO/eO4tQfEB4RpvlZDAXyOMymz7ts7Xd/lQc+dkAWOfwxwMyaoMw9Lry22rAaf8A+ikSe1JkNJ6nONzrcUIxvv8ArggmQ4VHRaWBm6aCDXKt/EB56jR8vXHmlJ5kn3nfHN4DZDxXgybmQN19mdh/u1QP1tinN2u4MtlcsJD5/dox+spBOMpBx4TgNPP2i5BfYyCA+qxp/wAMbdL88Us329y0nPh2WO3N/GfmESvf/XGe49AwBbjWdjdlMcUUY32j73/DWzyOBVdAPaPOsFIoRPllI5pak+Vm1J8hY39+FcC8EuAcaOXe6DKdmU8iPrr574CFYnutJ58q2v3cvPBOPhzbAj4D1N17z0+fnhijTLzJqy+YWI7ERzEhbu6LJbEHltVg8hiWaTLZZdTSJI9ckaxvzFgCh5+EE9TzwAf7hShNtUhC+XtGib6CrN+Qw5rmdO+1LsLXpW3oR7j5YRk44TI0rKT0WjWkHnsCN/6euDGV48D7Xh9TY+uvywDJ/axHK7PkpI+QOJP7VYczR91focC4eJpVUCPj/LniZMwpG0f7j9NWAXoc1K3/AOpvf1vHkxcA+I+oAA9d9xi5HJfx26eWPNV4Benmko77epBHyN4FZuZmFMzMPLp8qw4NkRzv5j1rAbP8PUkkbfPy9+AWmQdMREAYtzpR+vPEGj6/TAFeHzhk08j05c+QvlyO+3liLMQDxRsQCreG9iLBJG22kHr6g8txQy8hQgg+74YbOGQpmY27xfEq2Gu/hv0+hWAVDlHutJPu3/UYsxcKb823kN75eXlg83BlDMoZhpJ8iDVj8wJHLzxNBwVS5QknYc9l6c0WgfjgFuHLhiaIJuiAdx+lH4E1vixPAIksm2awB9fVe/BriVZZDoVSSSC1C6U18PPb054Vcw5drY39HAVSt+uPiMS91jow1td4CMY+rEvc788XoOE6gDq57cv88AM048K4P9nuzozTMuspXWtX6WMNmR+ymN1Jad7HPSigb15k1zwGaXjzGn8S+zPLwBWLvIGIoMdJAJqrSr3F8hzr1xPk/s6y6nUS5G50357AWbJq7vntveAywY90nyxrDdn8tEQRCh8gdR+Zuz8cXctw/Lt/cIhoHweH5jr7zvgMbCdLF+Vj9sTR5Rj0P6Y2rOZOIQj8NDuALAbmCSd9vy+WEnO5qNWP4EZAA/KovkfyqMAC4Z2XMxA72NSTVM2k35U1WT5Xg6n2Wy0SJFsdD4QfXVZGPuDOsh7xUVbrwsNYFg8iaO3S75DDCnHJV0prbxXutDkT+Vww6eWAWx9nUi1r3330SKfiDpIr3j4Ysv2Ey6iycyp8mMe/uKrf/LB+dpCAwdVHkIxdlgBuTVAXtXUeW4mWSpCGZ5CAvPQAbIH5EB/NfPz6GgAgdm8vqAHenzpWetwNwp+v2IL2bhW/ANhyaNg3l+aiPngiMl30ZZmvY7EseRofmHLHsPBgBbNqNbUNI2PXck8/PpgA00USco+fU+EfDcjHLZ6KjaUPISb/ABIFGvq8GZeFB6F1te6q3LpuMUIOz6sT7OxA9k/4r/NXToBgBZzOXJvu5B5nvFk3I8ilgc/M/sJri6AEeZIH6BdsMWT4OkiCrQcqWqsVZ5fXrzxZHZaP0/3R5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hQSERMUExQVFRUVGBwaGBgXFxoYGBsaGhcZGBocGxYaHyYgGBsjGRwdIC8gJScpLCwsHB4xNTAqNSYrLCkBCQoKBQUFDQUFDSkYEhgpKSkpKSkpKSkpKSkpKSkpKSkpKSkpKSkpKSkpKSkpKSkpKSkpKSkpKSkpKSkpKSkpKf/AABEIAL0BCwMBIgACEQEDEQH/xAAcAAACAwEBAQEAAAAAAAAAAAAFBgMEBwIBAAj/xABOEAACAgAEAwUFBgMEBgYKAwABAgMRAAQSIQUxQQYTIlFhMnGBkfAHFCNCobFSwdEVQ2LhJDOCkrLxU1RjcqLDFjSDk7PCxNLU8iU1c//EABQBAQAAAAAAAAAAAAAAAAAAAAD/xAAUEQEAAAAAAAAAAAAAAAAAAAAA/9oADAMBAAIRAxEAPwANAl1vtpvmee3lyOKWVY9410TqIuxa0qkVv57Ylkyy77L/AOH/AJ9OuB+Sy9seez7bEjkDz6HbAFhe48uQI99cq3xVL+Jh5npY5KmOgr+b9OZJ8/O9thiPx2TqJs72AdgF6V6/oMBJl1J17L4asF1B8TMFAU0WNgnwg0ATivDMvdtftCMAeJNtI1sSC11oB6bmgN9sSwzMA+6qTsfDRIbU29G2XUCd7APKthiKTNO0UcTaWESlUstsHrWoD6gATR25EWKOA47R54PJCACpVadTtvrNMCDTArRDdRy2oltyWQyP3fh3eqGLi5TNBIisWycxoSGJVKrJprSxu9RJPiCBxScs51VsGWlZTVHSfZ5bj48xd3h1z/aIyQZNJsuQkdBmDIyufuhVCsZI0ko4bfy2vawv8K4Dw+TiLRJ3Z/0dCiwTsn4pmkVqMTjfuwlryA3PUlxyH2VwASd7LmZFeR37szyaNLk+Ft9TkitTE2ThO7BceB4rHYk/EjMI1mQtel5Y93d9vDINjVsPU42E5geY+YwFVOEQIiRrDGEjoouhdKkciorY+vPEGf4JlptPewROV3UlBYO/JgLHPocWpZPXEDNgKcvZvLU2iJImO+tFCtdUCSK18hsbusJ8PY2eHL5eE5aLMiCSNiVaLxrGSG8EqKQxFbFj6k7Ye+8F4ljkwGGJ9zGfmXMwnKxsEVUde7ETmgzsupaj2Ps2G/YZn8plvucckUyvOZCGVZNVLqm3MYJIGlU8W12OerG/57IoC2YWO5hHptSFZ0RtYSyyqd+RYiieYF4xntVnlkyEH4LpJ95kIYomlgXzVgSBiDzGx56TVgXgK2S7OGRowspAeLvLIFChGxB3Aoa+tct+uARkZSwBDBWI1AmjvzGGDP5bh4ysWwEn3GViSs8eqfu4BG3IBzrMlUSpvfmMJizV/wA68vXAG+HZmczN3QYvpHstRoE7g2Op6YpcQzUh0s2oabANkDmSaYHq1nn54k4LJIczCsbmNnkjTVZYANIq+IAeIC7K3vgx2x4fJFlou8mhcNLKpVEKupVplYka2BXwnyokDAcL2mdQRqYEKFGppSwIB8W7jxGxdg3QsHfEo7QEhLkZjppywiNnaiNMaEVZBBJvzG+L/GzLuZFhBngilGiUbonfBbDooLaTWzUdK8zgXnsoI4cm02UMavD4XGgmXwxsHIVmYGjfiqtYwHH9tK0YZ0iJN7FT8aNsR8sUctxuFZFdY5oWWraGaiRyajtpsEjY4qNHGYxVggkG7/iNdKBqsVo8qC9fr+uA0jJ/ak9ijEy0NpEdXFebrJpYnz0898HIPtIDgXCvLfRMDyrYBkHr18sZaeB86JofXzxy3CXXkcBsEfaFJTpRXtthdE8v8JI+hhK7YNmBOjxNPHUYUmN2XfWx3UML2I3/AKYTZI5RzJxdy3FJQul3kO+1u52oityRXwwFnOdoM4Y3hlmkZGAVlkUXzDVq06xyB2PL0xQizrXuxugL1jkBsPED8Bjt8xqJJZwxPQiuQ6VWOcpxBwzKNNEUSyLdV5geuANcP4tlgoM2Wm7zrNDIA2xOk6G8IYADcHer9MXc1xDJ5h+8bMZlH0hT3kS0QLoExLVb4E5VsuUqSPTIPzIW0sPCNVGQlG52qrp8q5CzHksqR/r3Qj+Kz/8AJtz88BSy+ZFqaawWDBSDtyFV8fdjpFsbaa9dV+7l05YszcAQnaeI+hK6uvQNZ5HocRDs+/8AEvwY1gJ5WWj4vL8rD9x7/lgfkmXvCSVrU3i6bqK3vbc+XywVYqAaJ6XsPJvI4H5QAM5v8xANHkUXpzwF2Mc9LqOXJhX5vXHMasS1E+0bo3zArz2545KI3UUDzIrp6jEUWTXegntNvYBrbkcBI0TaW9xvwjoPOvLFZk26cx6HmPI3jrNxEKa1bKeTN5e/lj77qwUUX0ihV2K+IOAC8TJL2TuQSd97NFiSb5myTfU4Y54pHjXRExjWz3iJKYwACKsJpUczeqjV4M/Z/wBk/vWZaWddaQBaVwCryuTp117SoFLEG9yuNIOfVpXjCSSulayGVQmwbSNTLbBSrFRsAed7YDG+yfFVy2cjndS0cQYtopyNUMiq4FgMQSdvJjjbHiAoWARdi6/TpihN2Xy2YeQSxRvsRZClwT1D+0vz/YUwx3p5G+tcrO5/XAATrB2J+Z/a8T5bNENT9euCKwL4rF2bo0QNhyv5/E4rvACRpoC+nl+wwEOYzdeyQcWspNqW/mBivLw5RVGS/PvXb5hiyn5demO4YWU+0NJHLQbu9jq1UBXTT8emArdpuKtFkM3IhCvHE+k+TFaU/MjGGcc4m5ighbSUjdmABazevne/5jve97+eNk7c5TVwvOWQtKHG+1xujhd/4ioX4jnjCeILQWvM/V4AzmOPSfdo462GXeEaZPyv3d2vMErGNtr5+QwsBqHI8/l0/lgu+YPh2BoVy6UB63ivHKdJG9MdxZo7+WArZOcd4m9UwN7iqN3qBsEVdij64J8Z4gHhgjtmCs5KtKzLvZsBm8JNnfa7xE8ylgStUvTfqa5/LFPO1aH54BpzufldAzSmT8EC6S9OlhRZFUmwW9onmfW6ub4mzxwKwQ92mkaQyGtEYonUw5IOSgWWPXFUxx0bpaTY7gkgHny35b49eqj0HTSgEhyTfU0WNfCh6YCEZle606DeonVf6EfzxW4cuqYAbXty86HLHTv4AKNgkkmjd8hyFV7zd9Mc8CN5mMev7A9PfgHrK5Xw9P8APHD5brWLHDG8Jv8AbyxaBFb1gF6fK+YP1/lgNxCTSVAAIrzPnhqzbgel4U+NSESL4ttO+/qfq8BVEgNjT5eR8h1xGFGo1ttdf8sexPz3U7+npjzLSfiNt08/S+XX4YCUncbj6PrjsAnl1H9DjtyATsd/X/LHJCn/AJe4YDhr1Anmf3FYsNIb+v64gc+NKPn6dPXEhU+Y+YwBMcVsEdy/S6Ybc/OueKsOYALnS1FvZ8N+yvIA19DDBxPh7uLigkFqQR93BUrYZQpVXbwsrGyzFb2kOo4B/c5EZtcci0/5kZa8NcmAP6VgPhn4zQ/E/wBwn9rx5l8/ES2pio1E7qw2Nenp1xd4Y0aV3hVELBW1GqU8yoIIZx7ShgQSBfM4iWdaHjTUdNi0aiwpq1AnYcq3FA9NghkzMRVvxEujQvfka546SRGWxIhvoCL5jbFhola7jRufsgi6IAsoQT1Px58seng6shPdi/OgNgQd7HKrFCjvd7UQ1H7JssBk3fa2ncGuuhUiG/X2b8tzhB7b56Tvu6VmUN3kjUSpctM4WyCCwXSaB28XotPX2RTVk5ovCDFOwoeTqknu9osK9Kwp/aRwFpMxGylEHdyBmkZkA0TpVldR378c+m+2AAcK7T5zLyERSs5XTpSc96puttTnWgvqrCvLB/jOdQ5nMMq2WckMNj4kjYHUPET4vPoBhNy3Z6aPMR608STIGXWTWnNJEeVhhrNCiSbvTQwe4sQuYnVSGCldJG4KmCJlK1ubvbnYrzGAvrxuZEFTzAAb/iPz1v1J32oYlyva3NKWPfufAa7wRtR72BA1lL5SNzJ+OAbS+BAu3h2I5czyPqQMSZJ/C/InSAL9ZomO4HKlN/RwB0/aFmBQ1RPf8UYv/wADJyG2+Pl+0HONJGixZe2EZsiWraNXNAScrav64UIsqznlsOfTavl5f54YssFjGtttKLz8giCr9wGAceIP9+yX3Z2WBsykLqxWR1ZW7uVgCVVQdSldOskDc88JTfZQZCVizuVZ1O61IjitjaWzL8v3xpfY7OasjliLH4dc/wCFmTp08OCs2cUaAzqC7aUDMBqaidKgnc0CaG+xwGOt9lOaNaJ8q+3JcxJy9xiO14pt9lnEVG0aOP8ADLEQd+mvQcbPnplijeQozaVZqRNTtQshVHtMeQ9cCJ81A0Ek0WWSdkOkxpHHrMgKKyE0QGUt4jZApudYDIp+wHEVO+Uc7VQ7pup/glJwMznZHOitWTzIrnUMjDl/hBH641HhvbUd7mopsmuXGTiMkpWdJQvIqqiOMAuxNVq6HqKwd4DnY81locwI5Ig4LKrSNekkrvoamB06hd9DgMPzccqXrgkTw14kdOh38SC8UUzSbAkbc/Eh/mMfoyPKaQQJZqPK5nYjnyckv60WPIYqz8IdgR94kYHpKkMo+ehW57+2cB+fA9ja/l7/ACxZ7MmsyCf4W9OmNpn7II12uVkB/wCmyMLN/vRGGvkcDW7BRqS65bKowG3dGYA3/hDRaNvJm689jgAUeYG5H1/XFDNZuUOpXToo6gb1fCufxwezPZWSKml+6xxFgNRzObg5nkGnV0LeW+Om7IOLDQy7X/q85l2vfymy6Vy5E7YBXmzzEi9JHUkmx5dDhe4vJ+Io5+HofU+mNFbsSG/LnV94yLgf+7mBxRzf2X2QVzLj0OUd+vXupWr5YDPBX6/0x9lq1k/5dPTDu32WzAFhmoSP+1SaHyG4aNiu/wDL0xXb7Ls6rmhln901b8js6r/LAL9mzTXQ2tjtuPPHfivp5/l9OeDWa7C55AWOVJABJKSRNsNzylJ8+mAetTuBsRftdKBHT1wEcxOtNq+HuxYYf4f3xAw8a8/Pp5Dy/wAsWK9W/XAMnC+3H4gJmZWsVcGXC7f4qvf3D4dLHGOJZVCLmz0f8EcGZQJGp5hFUWoPTzJ8RHPGePvjmNOQFDetq/bAaTkly8SnNR5vOAKw8X3gUxQq3dybb2pPhYUdwDsSL3DO1sOY1BQraQzaZE1kEeEnTrXUuhiaN0a50DjJe5BNmvkL29cdiIYDT8p2hybSFWSByBqKfdEFUadVLSuC219AbHOsUeL5qICJcu0cLkBiJoI173aidUIpSOZUab5VzOM9EVbjpy6V5VWOJIzdnf49PfgNt+znipTMskzRGTMpa9yrIlxa3ZTqUamPeu1iwQhF2pti7aZJ9BeIsrL4wUoNag61s7UydLG6g3tjCsvxWXKy5OdHYlVEqKzWAVnmh0k0KDLGVJ8nPlj9GcP4jHncsksLeGQBlIO6sDyPkysKI8wRgMay2ZjeTLsrEss8JGnuwhH3iNwWo+dGxvufPHHG4wmbzEY0sUZFUodIKiCAGgOv7bjoLNcZ7BgT68urxHWpZISe7V1YSC4ypaNSQp1oSoJ2XYjAfjmVK56QlSqySK4UnfS6CRRt5NrG3LT7sBXeADR4eh5GiSbPMV0+t8e5XLjoo9mjvQHOh/l+mLaorsTV31O258tut8v22xNkcsL68trNne+lVtzPTy5YCKLLWvqBVjpt58vfgf2pzZjTRexVet+0oYi+pHsn3emGOOEDYbjayN/fRO9/1wn9r3VnB5qSp2IH5VHPl7Irl09+A1n7Nf8A+ryf/cb/AONJ+/ngMZE+/iCR5Mzm482+Yj8LExQNlo5dKgHQgJVYlHU9F1YNfZs+rheTPlGV2/wSOn66b+OGCPJqjOyqA0hBdgN20qFWz1pQAByHTAKnDMg800rNNPGsyyyNCGKGnf7vHutFCkcCkf4nYg0CDf4rImVyUmrMGLSrMZn0NIW1BnYKQFeRroUtAsu2wGDsjURZA1bCzVnyF8z6DArinAsrnBG00UU4jJMZPiAJrVVGmB0jY2NsBii8NzMkWWBmkEnFptToQPEiyLolduZOty4GwoXXLDdxPtNqy+beKaSHKZPTlcokD6JMxOFCoxcCyirpYINiNzdbvfFuzWWzOjv4I5e7Pg1AiuW3hItdh4TY2G2BUv2acOYsfuqbm/C8qcr2XS/gU3RCiuW2woFXiPG81GEgTOOr5HKvPnpie9udqKZc67VqcqgF9T1BGKR7fZ2TLs6ZhV+7ZQPM4iibXPNLUSDUKBCMLZa3RzRwwcC+zCBY2bNRRTTmR5BFHIyQUN44gnhUqCDuy7ajzAOOuA/ZooT7xnIPvGdDyymJXuMtdxx1eggEbX4Rro2BWAr/APp7mHWZ4u7k0/d8rCum1lzsoDStqBB0J4hQNHwkbYd+JwymB1icJJpA72qVd1Ekgs0tJrZbOxC74Vey3YKVc196zMbxKjSPBA03flJZWt5WcKEB5AAWeRJtRgv2n7FjOumueVYlUq0Squ/iskMfZYilJ0taitrNhkzZV45IOIQF2R853eWWYmSWRVAUyMSN9bWtUCCduQxp3Ge2IjGYaCHv48u5R5DKIlaTUB3UXgdppNxdAC9rOIIPs7qSFpM3M4yw0wL3cSCFaq0VfD3vKpCtgi6LUVoZf7Np0XKJ99DR5WRnRDlhoBYllfSJLeQMSRrJA5crDAbk7WJGQkyFJEy5zGYAcMMutDSrNpGuRiQoUAb+YomlP2xdky7RZZgs0scTyTH8KFpDSqxTeR+V6aCEhWIawFmHsy2Yzs+VXNCaFpe+zskd94ShYRRPLWnWSL0r4UbWeSqFNJ9nMpk0GSGPLrN3oaJX+8OitqihOu0iSO9qJ5A0TzBr4y0ndtHlpEizDKWj12fAkkYkagp30tpBI5sPI1JluK6jJ3sTRVmmgRaLFgdJjcgDwqytqs7ADnj2fgMUgzAZBWYQxu1kyFWiSJhrayo0ouwJsizvirkOzMiZdIGzkz6JdWtqYyQkaDDKrWHXuyw6C9LVYrAFs1GDGx8NFG3ocjG3UDl7sfnvKv4Y/GPYXn08K+Y9MfoTKoO5Ve60KupBF4fYTWigAHSFaNQQOgYA9cYlkuFII49UDkAJfKyO7Ub0/hN2dI5+fTAD2Ua1IKnY8q/XFpU25D6+OITwuQEnQ+k6tNjpvXn6YJ/2TD/2/wAIyR/w4BW+5uT7DnrspNbX5bChd+WPMrEbH/er6/TGm5/h0LZWR4WU6k8DLqXUu1j0PMjYEXp6YzrLR7qR1cb8+q3+hwEX9my/9G3wF/tiSDhE73ohlbSCx0xsSFFWSALrcfQONYPDsu7zs0aKnfyNbNSrFD+Eq3zVXKSSN00WTuVwmcU7R5eaUlUJRQwTZQCS4/EKHkWKqQprSI415gnAKTwsOasP9kj9xjkKfI/I/V4eJsyrqhYjUqAal3JKjw2pOxJF/PnizwWaBpRFIFBetEjEL+IDskgG1P0atm2/MCAS+KqQMou405cDyO+azLcunPGq9j4vu+UykkEndPJl4WkRlLwSnRWplWmjloAd4nMVqVtsZt2pzxnzjSE2SiAm79hVG9dd+WGDhXbHMRQRRiOF0jjVFsaWpQALZlez8hvgNHznbGNVVsxl22ZVBQrMupjoAUMUkskgbR3z9cK3aLKx5jMR6SBeuNZCfYeEajDIv5mJfVpJUqQ4vcjAnM/aBIwRRHFHIzoDqRKosBd6eho2Dth8XJRd7Lpf+8kuMLp3lZGKyBrKtqTXq2DBtvPALC8J0sEIVjVkhRRNDpyX3WaI3vni4/CHH93dj9K5bEfz+WDrZdAPC7BjvvWkVv8An32rn78S/cJtJJkUnyCHny3Oo9elfPALcnD30kGM1z2J+ftc/wDLbCP2n4SxIPL0JB2HkRty6fHGnRZJ5Q1uEKHS1xlhsSNrZeowucZ4NZZu82iVtRdljQMVjZR4tlDJqsajvp2bAOfYSDRw3Jrt4YVuvOzfv368jzFjfEva/tGmQykuYcWVFIv8Ttso93Mmt9IY9ME+FZTuoY49rRQDsBuOdAGhvewO2Ev7Rux2c4gv4ZQCJ/wotdB1ZGV5HYig9lQqcgofe32BR452eYZXLy5kHMcWz8sfdayaiGpZNIQbBFSlbahroUFsmxnsxkpYctkEiky0bLkwjtpMuZP4ssoKrqpLpt6HiFXWJJOyPFpOIR5qR8sH7sqHWymX1B1IjiPid1DEgm1LNuaAxLxPsNmxmFGV7oQw5WSGB5XYlHmUd5LS7md3MgLEBaKneiuAJntwGzEMcMQlikzBgEneUzFQTLJFGFOuGKhqckAk0L54J9rOL/dclPOPaRD3f/8Ao9JH/wCNgfcDhf7D9j8xFCiyqMqyp3bPHKsuYdQxbSkgGjLQ2SdKWxJJsHxGx9pHZzMz5OHLZVXkp9Ts8y6qRGCamlYGQl2B3v2PdYZLGmVi4cyyZSX7zMS8WYkj0RiNdABR7/F8IJI00S+5oXhi7bzZiDh/D8pmJG70a5ZDeoogJjhVmX2yqueu+gDfY4O8a7KcRz8WWyxy8GUy8IAFziYio+6BOgDVSE0oABJ3asc8U7L54cTjzMWU76LKrHFAJJok1LFEVDEl9Q/EZnG29KdsBHwVeHwwZvPZKfMzNlYmUd8SFEkilY6HdpbXQ2JrV5kYHdismmbEUcnFM8uadn/BSSYEqhP5ipFlVLHxbWBz2wy9qslxHN8PEQyaxSSTjXGssUlRxjUpLOyglpa2B2Vd+e8vZoZyBAp4RHC0UDBZo5IWdmWOkGlRbM7VduBzJOAWM1xibMTcWnGfzEMOWsQJFOVVpAzxxKFvcN3W4FMTJd4euwfEZsxw+GXMHxtq8ZGnUgYhJG5AWou+oAb82M/l+zGZeHwyDLNJnFntozpb8ILQBQsyUXRWNHcMemH/ALd5bMzZWTL5SMjvImLnYeACvu6Af3rjw+SqD5jALfEO2GZMRzOTSBMu+YEMKmO5c07uUMg5KgsWLBJ0mztWHAdpMvHMmVkzEbZk6UKqreKSgD7KlUJO+kmwCL23whpDxD/QAnD51XJ5Vu5Q6CPvPdlO9kLUFpvEqHxHYgeLakkWanyrDKZeZDkYTHbX375qcr97YILLSd0WommXUerKFDT8t2myskphWeNpBZKqSdlvUQ1aSF0myDQIo0dsR8G47rQNM+XTvpJPu4SUHvIU5MCx8TUGY6RQFbDGe8Sy2bZcwMvkszFGVhyUR7o95Hld2lKxruzyGizcgCATq5c8f4TIrTSnLswycC6E0F0EkhCQRA0RLFl4RrbTamQuTYasBqwmSWMNG4ZDdMjAg7EbMpo7/tj888N7RyokYsEBFFEDlpHXG69kMn3WUjhVCscahI2YFWkAUapGQgFNchcgHcjc8xj89ZeO0XpSL/wjAHB2ieiCqb8jpG2/648HFj7vRdh8MVsvkSwuwPgf6Y7/ALP/AMX/ABYD3+0FUMFZh+HHQ8P+tAjVywD13ZAk5WfG1Ktg4hyCmrClu7Jc0palURkltIOlbIs8t/XA5twcEoUGmyLp/IfwJgGlO2ejMl0chFZQpK+0oMjOxUmwSdCadPs9RVYE8V4wmYRA7szRwxxqSKZgreMuTIdJosb8eqh7OAmk0efnuN8eCM0DXI4BpHFo3hKtMq1TFRBIxMhaQshdZK7tF0AahRDMVC+LAYZkExFmA76jmNmITxxm7s96dmahdEcgd8DWBDXuCDfIHqeY3B51iaMEADciweQ+V4CGJ2dtT+0VN73uBGOfwvBXJIxsAMarkpP7YGZVKJH+Fv8Ay8eh9JkO98hRIHIc6IwBHiSyKquFcFHUqdLCiDqHl5A4L8U+1XMSENJl8qWG6uEmR1velkWcMB6Agc9sLT5u1oLW98zW23nf6+eKucBNeq2BZPT9MA88M7dSASSyyLHoZQLLOTqDkkGQu22iiLPtDlilF9p+bA1gKQDQ/CTQG06tGsgmq6a9WnfAbuK1SIziWH8WMLCZVPdsusubqNVFHUVYedbAxlAakYynJPmFMhRI0AmMRkkC5YsUtQSAStFNveB6TtrmM4wRY3J3ZRAj6th4jrQtJWkgGiB7POt7eRzmZQo0mVjZo28Jzk5tW52qyZlQG2/hvkcC+zOcdM/kczT97PNJqBgWGBtR7nTE6nS+x8RAADVe+5ZeIcbzKySJDBl2VTQlBtZPCpLDu2QEgnTe96SDuMAUm7YTOil5MsH3IWFs4407Gycu5DEqRseRsXipwXtHmp4wweWPUdQSKJZNgdNd5mZGNmg1nluAOdrs+e4jMa1Qpz9lUAoCzbSaqHxxzlIZ41CnikcS3uqZhF+Wlh6YB/yeczyqqrGCLrVIo1G2O57ubSKuvn7sVcp2szySP38A00KXvo10VfICNibqvE53G23JB4rNGlauI5nMk76Y5GddxY1Ss5RSduWsj+HlgLlirHU8aMRHIbZdR0906iyKDFWo2aJ872wG0ZntjMI3dI4nYUEjXU7kk0QSj14epA5XtdA0Ye2vEzv/AGcAK6vINz5Xz5jf/Oszl7d5kbCaQKAtVPmlHIWABMNrscuQxAvbLMdZHPqZ84f2zOA2Mcf4oR4eHxk+RklTbzsr+n9MWo+JcUK39whD6qoznTp03eoC71bVp29emIr2tl6s3v7zME+fWc9f264+k7SkmzufNgxP/ikOA2773xbb/RcivvzE5/aLHRbiTbNBkNxRqfMk8un4Qr54ws9oSeg/3T6/4sdvxhzt4dwP+k+G2utvTAbBJwjiepCGgiAvV/pWcfVa0BUg2ANHw0TVWLNlVGdBvRC18w2aOkHrQGVJG45ajt+mJp96pWGWl0kAqRHmqIO4I8VEEeWxxzrzPI5aQe+PNDl/t4Dap5eImwkGRIIreeduY35QLhO4j2kzXCI0g+65SGMAlRHrkG7bkgzK+5PtMN/M1hEvME/+qsfemb/fvB5YimzE0a28BjUkLZXNoLokCzKPFQJ38j5YDZ+GdpM00KO2Rlcsqm0aJAdUYYlVkk1hdVgAryqyKIxxP2+aIEy5DOxaRdsgrmB7Y8Asn+LrvWMjy/H50RFR2iA1EaJJ16kcjKQd76WKq+mC/D/tCzyMPx9Q/hkRJFI22sgPX+0DgHaH7XYTR+7ZmiwF3DV3vv3nkCcZLHEFBB2IAAHPpRF3z5V8fIYZuNZ+OTLWmXghdpNRMSBOayLJQG5uxzO1nyGAzpvIPfXXfbARRy1XLl5jFgP6j9McZfKBgGIFWR7SiyAOdsNIojxNS78+dTZvLCJyjaQy8wJoG5i+YlrrgF9uuCsY8Nf4yep5RKTy9AT6VgU/I/Xng3lM4Yy5UKTcgGoEgF4NFgWPENyN9sAMiIog/XLHjjbEmXhqtjsAPkABjoQ+L0+jgIih0/V4lhW6Bvnt9e+sd/djpFXd8/TE2rRWw8PO/KuuAqw7MR00v+ojxFKN23/Mf2GLCOrv+GAfAxIU6qoJZ26WOeCsXCoWS3LWWPJq20qf4fM4ADGf0x5Kt37vd0wck4TDTaWbV01Ntd9aXfbArM5dlsGt06DzX4YC13J/FbVOoSFwzwqSLfSqJJTLpike1N3yG1XXWUyckqwlMuSidwe4E0o+9NraJ5YlbdiyqVYxg6FF3V4tcPSaQ5qCFEYzZaTUruV2jaOW0I9px0XbruN8TcXLTRDOTD8H7siZRsk9w5aVNOmKXVTxG9ySbsgKSQMBS4PwszGI1NQzogePxiOFJ32XvS/eK+s6SNINizv7UHbXs8+Sn7syF9SCRSWZiLMi0SQNRVkPiAF7GhhnzX9oRa3lOXaQwQZudTaZlI8rmNaM+kBHmKmiTey10Fx/bH4s9GqnWfuyDYbnVJOV2HnY9N8BWzPZ3LLHqEe5APiLE7oPZF7gn5bjoMLoyal9uQvl6b7/ABw98VnyiZAMM1HJO8cYWGOZRpLooJYai9ILbpuBa4S0mW71AA3V7WP63tXmDgLnBuz5zDsqqxUDUdK62CggHSL3NGwLBNEWMWe1vY6bh4ia1lhewkygrZYF9LoSdBKixuQd+RFYu9ku1Ry07z6BOBE2tFIV9IZPEnRit2VP5dRHs4XeMcTlm7vvXRj3kraFYEoSVHiocip0qfJT64APl8wyElDRIIv0/ljySUsSzbk7knEpyh0kiiB7Q2sdLI6j1Fjoa6x9yfo4CIDHtYmXJN6beZxZj4S52BT5n+S4Cgi74s5n2H/7h/4TizNwV0GslSB5E+deXriKV/C/on8jgNfz/FO7zGTTvHVe7yWmOOSOMyd/I0bswdS0yLojUotUHY7bHAbM9qdWRyh++hHbKTyySI8ZdszGsbRQtzqyx/DoFgAvIHBfjXFpIRlO7YeDh5dFWJHkWQZVyJC0kbXF4FXwMpDVqDBxjl+JZzvZViiJdZUIQwosa6c3FGm3cDeSAs/ed4di+yaQQATiHaTMpPnh3xGiLMjQsgYxOmVhdWMZA7lVlLqsgNszaaFY67Xyd5wqBu974/e6Ld+uY/upvCJURAQBR014bq/Jimz2c7jLtpnWV8prCplw3e5sg/h5g92dAArY6AdTGwVGAnbLNyNkUEhmZRnvwmniMUjRfd5XViNCC9fecgDQF89wz9Yztd+Q29BQxYjTf3YlMf116D692OqP+eAsZv8A1Sct2b9Bf8/qsVpJN5OXiDLuAa1FRYv2WHRum+L80dxL6M3MgV4duZGKssNFrK3ZHn+14C3kMhmVaGaCNpAul0ZFR1to9RB3PiQMVKncFTXrwnCsyoCiKQAbV4P/ALv1xSMhNDU229ct6AvnzIA+QxdE4O5G/v8A8sAIbhA/6zlPhJMf/IxaTLro/wBaoJkO51d1VV7YBJO/IJ0wYzPCowLDvz/iPiAPQD9ufL4gMsy6aYtQZuR8XM1v7+eAlXh6iv8ASsuNugzZ9P8Aqv1WO48knM5qK/IRZw//AEwwXy2TiKizbULId+Y5gHVv/Tli9HkIQpYqxF6aLOPFzvUGsALz94OAADKoOWaX4ZfNH/yhixk+ErK4VZtRO++WlAFVzZitC6G/O8FsnksvIksgUacsU74MXU6XJTvFOs60DqQQaIokcgDT7Qx91DGYH7tmkVSVYR2CJNOsghVXa+g8N3tgGTI9kps5C0bZ5WMYKuDBJrsk+JmM4Etn+8ZTy8xiwn2Z0KaZ7FEhYlI5AbHVuNuvkbA5YW+zHEM9k886ZhWVxE/hkWwQZYaZWTZxudwxF897wU7YducyrQNG+jUsqsFJANGKtxdEEty8yOmAIp9m6jm8rf7Kj5Yhn+yuNty84FVX4Q8qq0PTzs788J5+0bOV7fLYkyzk8yekg5b4jH2iZugNfxMmZv5/eMA/5L7OVhlWaJp0dS2k64CBrXQw0tCQQV23/liuv2QxBWQHMhH0hlE6hW0bJqUIA5XpY26VhBk7d5s/3lX/ANpmP5zn6GIH7b5k/nX33J+/eWcBqGX+zAI8jrJmNckbRuzzCQtGyhWUlkJI0qo52ABVYjzn2ZJIytISzKiRjXL+SNdCDYCyB1O5JJxljdqcxv8AiLXKiFYDl0fV5Df054iPGpT+aPr/AHMB2N3zj64DScx2BgjZVcogcGm1nRa7lWJPhNGx0NNuKo1cx2Oy6g/6Rl1620oAB23sX9V5YQJuKyvp1MDpsj8KJaNVfhjGrbkGur288ef2lL0kcb/l8H/AFwDbmuycYQv95yhRTV62a2okKCI7LWK8JJHtVQIwsZ7Kh5WYFlXVSal3IGynxUBdXR89+RxWkkaQ27M7DkXYsxHOtTEn157/AAGIgosbX/PAH1C7f6PlwRdkSyb7V1z3Xnt5V1xCJEXnBlfeWv065/692BMcY8v3xI0AwBqHPxULy+Q+PdD5/wD8iK+QxJ9+h3qHIjyFQH3DfiWAcSLjsIvkPkMAcPE0FEJkgQdgI4Dv0JAzjixsRY51gK3DIwaM0ZBFHdenQ01Db/liGR6IIratqBBo9QeYvp1GPs5xAvp/DgQruDHBGl1sNQApxsNiPffUGeHt3m4kWMZsBUAUaVs0oVQbWNgaC8653zx4e32b/wCvg9a0yevnkj6fI4XJZVYKdIDaaegAGo0rBQAFJQqpAFeCx7RAj7sH0rAMrdtsw3PPN6hTtyPT7mBz3+Xvx83amV/azUp58ghO4INHukIOliLBBonffAALp/TE4GxPIDr5YCWNYroMwqwLTaqFbhiy73+Vtv0n7tD+dfnN/wDj1z254rwqSNQDV1NEjp+bl+uJI3B5EHptuOfp1wBaA1A+gnbc3ZXlyGtEPQflr1wJzZt267//ACjB7h3CpZoHES6mFahajZrrdiB0PyxPmexea1WqKQeZ1IvK+hIN+teWAVsu0f5ib9Cv9cWg8Xm3+8oxpfCctNFFGhWtCKvhcV4VC7UfTzwSE0v+L/3hwGRz5PMMoBikIGr8p/NdmuYPT/nWIcrwjM90q9xJWkX4N/PlWq76c/TGuCLfkv18MSd2bGnQB1tSTz6UwwGaQcBzNX3Veppf5dR8sWY+HzEAWgC7+1Y1HnyU+QFC9gLwxT9n85mJGaZ4FiqliV5GQLRBte7FserFiRZAoYPZWFY/CwClhS6F1DmRagjfpYK7HzG+AzPtPCcllVVWPeZtCkqivYjlcnc2bLsu+2x9+KXY3hMua8BtlN6V60V3ajySiQG9kkP5G5ftHWE5hmhaR21Sd4XCgK0baWKhAABIwPPqhahqwf4NxrMwLGkQ73uYTDEijQdJK6Wa2KhvCSXoABmskDAC+2PbGRXyqA20EHdS3yMscpje9+pjv/aG9gUOzgvLwMy+087jUOQldXIr0I/Xywa7P/Zi7nvszJZBLssey6ibJbME+GmJbwj3NRsmOInhVKuYzOXcrdaS+ZbfmSIrWyR1HnVXgM908hprpy/yxBJFR9n03/qOeHyTtDwSPYQtN7spCvu/1qofjv69MQydreCEf+oSX6QwLz9VlAwCBInP62x5NOwYjw7WPZX+mG/NDhM99w+ayz9FeNpV91CR239DgDnOCMWcxlZgDuY9RIHOzGwEgHqUCjzwAo5lvOvgP5DHyyk8yccMn1+nMY6XAdFvQ8jj4Ny9+OWx9rwEi/W++PnPXz/f63+fliLXibIzAFgSQGUgkcxvYo9PI+YYjrgPVb5e7HYf5YriTpjuNsBYU7dfrfpjoHbEOvHxPUHAeyHpf19fyxAicsds/niNXwFofX7Y7IxAJcdK3L5bb+nzwBDI5VpHCqCSx0gAWxNXSjbU1b1YAG7FRvh8ynY2HLwnMZyUxKtAiJjYvYAzhdbOdhoiCD1fnj3shw5YELNWsr4mO+hfaKit6vxH+Kh5Ck3tVxyTNT+IVp2jQ0RECRzPIytsWbzNDasAVzHavIIT3HDtQu9c07q5NnfYSMOfVweV744TiuWzbhSqZVjXikzErrqvl3zI2kGwNMi1y0tfIAnZtyupmVB/i+vrbFObhjDkVcctvlyOA1Psvkszlpd42MfjjkYA0rqNaHl4oyQQJFLA6qYIdsM7cQI56R8x/LGH8H7RT5Yju5GUC/BZ0i9jS/lPuq6F3jRsn9ocTQJI6EblXIYBQasHc6vF5dCG6USDR96J5Ffhv/PH3fN6fL/PCfmftDyzbLGzf+0QfLZj+mOF7X5c/wB1mT6q1qfUEVgGzvt/L9MS977/AJ4SpvtLy/JYpr5LqVAt7gX+JdXVgb164p8G7fyxq0eYh72XUTqDCFSpoAIBGQao1Z67m8A6ce4+uVy7SuNRvSi6q1ubKrfQUCzHoqk86BROznH5Aubz87F21KqAghSyLccaLyVdcijSOiuTvZxQ7T8dbOshYJl4ogw3k7wl20s5CoNTEIFGwpQTqZboTQcKWSCEM0keXUF4++KQtJrJ7yb7uizO9mlDs0aBQFDbkkFVpS122rZrJ6nSzE/E7164Y+z/AGuWBC06Sy0dNDSt3ZA16wwG3MCz15Y7zPBcoiFu+hQUfazMWvlv+HHJMWFbbaW5ULvCjnJwTsCFHIHc9BZ6X6ch+4F+0PbGbObSsSoNqnsxL5BYQdIofmbUee+AJcnayT6m8Wcrw9nqgdzQ5+/y2/lglJlY8v8A438vLl9XzwAcZZq5f0xwUYeeLOYzzNzNen1viqW+vr4YD1ZWHX50f0OC+T7UONIdVKjcaQFIPnVFbr0HM4Dvz9MdaNsA1ZnOx5rcqHYAWygJMOhLc+825lhJy2ZOYEzZAgF18SKLYgUyAmrkSyUF7agSl0NdmsCQ3L0/T3eWDPDO0bIy6y3h5SKadbBBv+KwSOhI6nlgKL/XyxHhnXhMM8ilaRWPtRqDGdjY7sle7e962Q+UXtN3mchw6NyjZjM2NyPuUF0TYKlgbFfmBojkTywCne+PAfrbDczcKA2k4i1+UGUTy6lPfiKfN8O2qHPyeQeeGMV693GTv7sAsavXHag9BfuBwwyZ7KD2ck11fjz07fNUCfuMRnPpZrKZaugL5t6HvbMU3PywAqLKOeSOfcjN+wxI2TkAOpHHnqVlr5jbFifO72IcqL22y0bfrKHxGvEG5ARr/wB3LwL8ikYP64Cu0V9V383Qfu2ORF6p/vp/I4KiSVrBYkH4e74YhkyRO9Hn5enuwFDSP4k+Z/kDghwKK5dXPT+/x8hvilPFXP8AU19c8XuBPuQPPpv08xgGzi3EzFlWKnxllUHqAGBNe+tPuLeWAPCk0q0z+J2JPi3tiTub36n65ecfzWoIoPJtwfiBiXN+GCPyIJ5+tcuo93ngBGcneRixth7jVeVeWKSMb22P11wdiz4UKBQJI3YWtdRfMHby64qcSCtpdRV3dbCweYGAilGtNVeJefqP8sScB4t3Eln2GFPaagBVatGxbTYYgEEgVzrE2VRfFvYok89ue2/X54I5TsHKyqzSRqCAQLLGiARfKjXTev2A1B2pkMxjnSJqbSzRO45gEMqyKdaENqBBAYMCDvi+/HYSd5CfeD/XFHhvYkIE7yTWErRpQgoA4crr1kFD4vCV2LkqVs2xFk/wfELgFfMZGAoRAhja/aKREhOq6kj8VVpD2S3tHfmE4nwto2NqXhoG2BoEkir5BvWxe3LBDLZQoCQW95ZjR9b5YIw5wjYj9eY5eW4wCmnCkUrJ6ghJQGRtFWOVNVgkeLbnsbwVzPaMNlpYnjDmRl7z8bU8h1BlkLUC5GkDatNitK8r+b4PEwbT+C7ezWoi62OmuY66SCMJ3EIWifQ6sPiSDW1qx5j4A+YHLAVs7nCfDpRAp9mMCveXtnkPLdnYc65nFZKNCt7530oUPnj2SSydh8seRc8A0ZZVjhDbam2XYbKDd6q2s/pXkML2aJZrs3fr9fDBuY3GPIAetX0sknkcCM5HQQ+YvARx5ZTZY+8n6546bKKQSpuvL0/TEAloC6O/I+/+flgxncyrgOO6qgFCqivtyvSAzHz1Ejn6AAA0EGuX1WJcqNwPM0f2x7Mttt1xNl4fEOm/PAcvwqTQ8gX8NGpja2DQPs3qqmG9VvzxVK6TW4Pkdj8sXpOJOokjUjSxNigTRGk7keX11xxPxSVwA7agOVgHl7xgO8rmmgp45gGNHSoZtrvxhlCGvKyd+h3w0y9qmzCxiXJBlS60q9eLckEglGJ3tW6ncXhPSdhyJHuoftjh5Sx8TEn1JP74B8y3ZnJZoExTvA/VJ0tR/wC0BCj/AGnc+eLEP2VTP7E+VcDmVlY+lHTGwB+JxnUUpUgqaI6g0R7iNxi+vaDMV/r5dxW7s23l4ydsA6yfZu0R/HJjAPtHeP3mSNWCD1fR8OhNvs3K8pIVIO/eO4tQfEB4RpvlZDAXyOMymz7ts7Xd/lQc+dkAWOfwxwMyaoMw9Lry22rAaf8A+ikSe1JkNJ6nONzrcUIxvv8ArggmQ4VHRaWBm6aCDXKt/EB56jR8vXHmlJ5kn3nfHN4DZDxXgybmQN19mdh/u1QP1tinN2u4MtlcsJD5/dox+spBOMpBx4TgNPP2i5BfYyCA+qxp/wAMbdL88Us329y0nPh2WO3N/GfmESvf/XGe49AwBbjWdjdlMcUUY32j73/DWzyOBVdAPaPOsFIoRPllI5pak+Vm1J8hY39+FcC8EuAcaOXe6DKdmU8iPrr574CFYnutJ58q2v3cvPBOPhzbAj4D1N17z0+fnhijTLzJqy+YWI7ERzEhbu6LJbEHltVg8hiWaTLZZdTSJI9ckaxvzFgCh5+EE9TzwAf7hShNtUhC+XtGib6CrN+Qw5rmdO+1LsLXpW3oR7j5YRk44TI0rKT0WjWkHnsCN/6euDGV48D7Xh9TY+uvywDJ/axHK7PkpI+QOJP7VYczR91focC4eJpVUCPj/LniZMwpG0f7j9NWAXoc1K3/AOpvf1vHkxcA+I+oAA9d9xi5HJfx26eWPNV4Benmko77epBHyN4FZuZmFMzMPLp8qw4NkRzv5j1rAbP8PUkkbfPy9+AWmQdMREAYtzpR+vPEGj6/TAFeHzhk08j05c+QvlyO+3liLMQDxRsQCreG9iLBJG22kHr6g8txQy8hQgg+74YbOGQpmY27xfEq2Gu/hv0+hWAVDlHutJPu3/UYsxcKb823kN75eXlg83BlDMoZhpJ8iDVj8wJHLzxNBwVS5QknYc9l6c0WgfjgFuHLhiaIJuiAdx+lH4E1vixPAIksm2awB9fVe/BriVZZDoVSSSC1C6U18PPb054Vcw5drY39HAVSt+uPiMS91jow1td4CMY+rEvc788XoOE6gDq57cv88AM048K4P9nuzozTMuspXWtX6WMNmR+ymN1Jad7HPSigb15k1zwGaXjzGn8S+zPLwBWLvIGIoMdJAJqrSr3F8hzr1xPk/s6y6nUS5G50357AWbJq7vntveAywY90nyxrDdn8tEQRCh8gdR+Zuz8cXctw/Lt/cIhoHweH5jr7zvgMbCdLF+Vj9sTR5Rj0P6Y2rOZOIQj8NDuALAbmCSd9vy+WEnO5qNWP4EZAA/KovkfyqMAC4Z2XMxA72NSTVM2k35U1WT5Xg6n2Wy0SJFsdD4QfXVZGPuDOsh7xUVbrwsNYFg8iaO3S75DDCnHJV0prbxXutDkT+Vww6eWAWx9nUi1r3330SKfiDpIr3j4Ysv2Ey6iycyp8mMe/uKrf/LB+dpCAwdVHkIxdlgBuTVAXtXUeW4mWSpCGZ5CAvPQAbIH5EB/NfPz6GgAgdm8vqAHenzpWetwNwp+v2IL2bhW/ANhyaNg3l+aiPngiMl30ZZmvY7EseRofmHLHsPBgBbNqNbUNI2PXck8/PpgA00USco+fU+EfDcjHLZ6KjaUPISb/ABIFGvq8GZeFB6F1te6q3LpuMUIOz6sT7OxA9k/4r/NXToBgBZzOXJvu5B5nvFk3I8ilgc/M/sJri6AEeZIH6BdsMWT4OkiCrQcqWqsVZ5fXrzxZHZaP0/3R5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http://herbmuseum.ca/files/images/39244/farew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3733800" cy="281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194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Franklin Gothic Demi Cond</vt:lpstr>
      <vt:lpstr>Impact</vt:lpstr>
      <vt:lpstr>Office Theme</vt:lpstr>
      <vt:lpstr>1st Semester </vt:lpstr>
      <vt:lpstr>1920s #4: Prohibition</vt:lpstr>
      <vt:lpstr>18th amendment </vt:lpstr>
      <vt:lpstr>Volstead Act </vt:lpstr>
      <vt:lpstr>Problems</vt:lpstr>
      <vt:lpstr>PowerPoint Presentation</vt:lpstr>
      <vt:lpstr>21st Amendment (1933)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20s #3: Prohibition</dc:title>
  <dc:creator>rgunter</dc:creator>
  <cp:lastModifiedBy>Gunter, Rachel E.</cp:lastModifiedBy>
  <cp:revision>48</cp:revision>
  <dcterms:created xsi:type="dcterms:W3CDTF">2016-01-04T23:10:24Z</dcterms:created>
  <dcterms:modified xsi:type="dcterms:W3CDTF">2017-12-05T17:53:52Z</dcterms:modified>
</cp:coreProperties>
</file>