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4" r:id="rId2"/>
    <p:sldId id="256" r:id="rId3"/>
    <p:sldId id="257" r:id="rId4"/>
    <p:sldId id="264" r:id="rId5"/>
    <p:sldId id="258" r:id="rId6"/>
    <p:sldId id="272" r:id="rId7"/>
    <p:sldId id="266" r:id="rId8"/>
    <p:sldId id="259" r:id="rId9"/>
    <p:sldId id="260" r:id="rId10"/>
    <p:sldId id="269" r:id="rId11"/>
    <p:sldId id="262" r:id="rId12"/>
    <p:sldId id="270" r:id="rId13"/>
    <p:sldId id="271" r:id="rId14"/>
    <p:sldId id="263" r:id="rId15"/>
    <p:sldId id="273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>
      <p:cViewPr varScale="1">
        <p:scale>
          <a:sx n="60" d="100"/>
          <a:sy n="60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9E21-25E3-4021-8E1F-D563B9FC6C63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24A9A-A0FF-4464-AF89-E24EF067B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AAD6-E84B-4107-95E9-4C4B352148EE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5C64-E369-4D28-9D49-7A5D3C75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HW: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Was the New Deal a success or failure? </a:t>
            </a:r>
          </a:p>
          <a:p>
            <a:pPr lvl="1"/>
            <a:r>
              <a:rPr lang="en-US" dirty="0" smtClean="0"/>
              <a:t>Annotate </a:t>
            </a:r>
            <a:r>
              <a:rPr lang="en-US" dirty="0" smtClean="0">
                <a:solidFill>
                  <a:srgbClr val="FF0000"/>
                </a:solidFill>
              </a:rPr>
              <a:t>successes in 1 color</a:t>
            </a:r>
          </a:p>
          <a:p>
            <a:pPr lvl="1"/>
            <a:r>
              <a:rPr lang="en-US" dirty="0" smtClean="0"/>
              <a:t>Annotate </a:t>
            </a:r>
            <a:r>
              <a:rPr lang="en-US" dirty="0" smtClean="0">
                <a:solidFill>
                  <a:srgbClr val="00B0F0"/>
                </a:solidFill>
              </a:rPr>
              <a:t>failures in another color </a:t>
            </a:r>
          </a:p>
          <a:p>
            <a:r>
              <a:rPr lang="en-US" dirty="0" smtClean="0"/>
              <a:t>Complete chart @ 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Look for highs/lows/trends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2. What can we infer about US debt?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eat depression deb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7638"/>
            <a:ext cx="892866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 pitchFamily="34" charset="0"/>
              </a:rPr>
              <a:t>2</a:t>
            </a:r>
            <a:r>
              <a:rPr lang="en-US" dirty="0" smtClean="0">
                <a:latin typeface="Impact" pitchFamily="34" charset="0"/>
              </a:rPr>
              <a:t>. Not enough! 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4830763"/>
          </a:xfrm>
        </p:spPr>
        <p:txBody>
          <a:bodyPr/>
          <a:lstStyle/>
          <a:p>
            <a:r>
              <a:rPr lang="en-US" b="1" u="sng" dirty="0" smtClean="0"/>
              <a:t>Huey “Kingfish” Long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Share-Our-Wealth</a:t>
            </a:r>
          </a:p>
          <a:p>
            <a:pPr lvl="2"/>
            <a:r>
              <a:rPr lang="en-US" dirty="0" smtClean="0"/>
              <a:t>Cap income at $50 million </a:t>
            </a:r>
            <a:r>
              <a:rPr lang="en-US" dirty="0" smtClean="0">
                <a:solidFill>
                  <a:srgbClr val="FF0000"/>
                </a:solidFill>
              </a:rPr>
              <a:t>(approx $600 million today) </a:t>
            </a:r>
          </a:p>
          <a:p>
            <a:pPr lvl="2"/>
            <a:r>
              <a:rPr lang="en-US" dirty="0" smtClean="0"/>
              <a:t>Heavy tax on those over $1 million</a:t>
            </a:r>
          </a:p>
          <a:p>
            <a:pPr lvl="2"/>
            <a:r>
              <a:rPr lang="en-US" dirty="0" smtClean="0"/>
              <a:t>Ensure that every American gets $5000 &amp; has a car, house, radio, etc.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does this sound like? </a:t>
            </a:r>
          </a:p>
          <a:p>
            <a:pPr lvl="1"/>
            <a:r>
              <a:rPr lang="en-US" dirty="0" smtClean="0"/>
              <a:t>“Every Man a King” </a:t>
            </a:r>
            <a:endParaRPr lang="en-US" dirty="0"/>
          </a:p>
        </p:txBody>
      </p:sp>
      <p:pic>
        <p:nvPicPr>
          <p:cNvPr id="1026" name="Picture 2" descr="https://upload.wikimedia.org/wikipedia/commons/9/91/HueyPLongGes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3048000" cy="33652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2743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66FF33"/>
                </a:solidFill>
              </a:rPr>
              <a:t>Assassinated in 1935</a:t>
            </a:r>
            <a:endParaRPr lang="en-US" sz="3000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648200"/>
            <a:ext cx="2819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7030A0"/>
                </a:solidFill>
                <a:latin typeface="Kristen ITC" pitchFamily="66" charset="0"/>
              </a:rPr>
              <a:t>Do you like Huey Long’s ideas better than FDR’s? </a:t>
            </a:r>
            <a:endParaRPr lang="en-US" sz="2600" dirty="0">
              <a:solidFill>
                <a:srgbClr val="7030A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Supreme Court Reaction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smtClean="0"/>
              <a:t>Overturned some of FDR’s </a:t>
            </a:r>
            <a:r>
              <a:rPr lang="en-US" dirty="0" smtClean="0"/>
              <a:t>laws: NIRA, AAA</a:t>
            </a:r>
          </a:p>
          <a:p>
            <a:r>
              <a:rPr lang="en-US" dirty="0" smtClean="0"/>
              <a:t>SO, FDR said he’d </a:t>
            </a:r>
            <a:r>
              <a:rPr lang="en-US" u="sng" dirty="0" smtClean="0">
                <a:latin typeface="Franklin Gothic Demi Cond" pitchFamily="34" charset="0"/>
              </a:rPr>
              <a:t>appoint</a:t>
            </a:r>
            <a:r>
              <a:rPr lang="en-US" dirty="0" smtClean="0"/>
              <a:t> (nominate) 6 new justices! </a:t>
            </a:r>
          </a:p>
          <a:p>
            <a:pPr lvl="1"/>
            <a:r>
              <a:rPr lang="en-US" u="sng" dirty="0" smtClean="0">
                <a:latin typeface="Franklin Gothic Demi Cond" pitchFamily="34" charset="0"/>
              </a:rPr>
              <a:t>“Court Packing” </a:t>
            </a:r>
            <a:r>
              <a:rPr lang="en-US" dirty="0" smtClean="0"/>
              <a:t>– fill Court w/justices favorable to FDR </a:t>
            </a:r>
          </a:p>
          <a:p>
            <a:pPr lvl="1"/>
            <a:r>
              <a:rPr lang="en-US" dirty="0" smtClean="0"/>
              <a:t>Couldn’t do it b/c public upset! </a:t>
            </a:r>
            <a:endParaRPr lang="en-US" dirty="0"/>
          </a:p>
        </p:txBody>
      </p:sp>
      <p:pic>
        <p:nvPicPr>
          <p:cNvPr id="2050" name="Picture 2" descr="http://i2.cdn.turner.com/cnnnext/dam/assets/150625100100-scotus-justices-large-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19737"/>
            <a:ext cx="4152900" cy="233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Around the world in the 1930s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Extreme gov’ts are forming – especially b/c of poor economies </a:t>
            </a:r>
          </a:p>
          <a:p>
            <a:pPr lvl="1"/>
            <a:r>
              <a:rPr lang="en-US" dirty="0" smtClean="0"/>
              <a:t>Hitler gains power in 1933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Stalin, Mussolini,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Image result for ussr 193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03" y="1626973"/>
            <a:ext cx="3928442" cy="40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Kristen ITC" pitchFamily="66" charset="0"/>
              </a:rPr>
              <a:t>Would you vote for FDR’s reelection in 1936? </a:t>
            </a:r>
            <a:endParaRPr lang="en-US" dirty="0">
              <a:solidFill>
                <a:srgbClr val="7030A0"/>
              </a:solidFill>
              <a:latin typeface="Kristen ITC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Flashcards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Front</a:t>
            </a:r>
            <a:r>
              <a:rPr lang="en-US" dirty="0" smtClean="0"/>
              <a:t>: Name (Want a challenge? Put only the acronym) AND either a picture or scenario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BACK</a:t>
            </a:r>
            <a:r>
              <a:rPr lang="en-US" dirty="0" smtClean="0"/>
              <a:t>: Description of what it did and who it affected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12 Programs:  </a:t>
            </a:r>
          </a:p>
          <a:p>
            <a:r>
              <a:rPr lang="en-US" dirty="0" smtClean="0"/>
              <a:t>AAA / SEC / FHA/ FERA </a:t>
            </a:r>
          </a:p>
          <a:p>
            <a:r>
              <a:rPr lang="en-US" dirty="0" smtClean="0"/>
              <a:t>FDIC / TVA / CCC / CWA / WPA </a:t>
            </a:r>
          </a:p>
          <a:p>
            <a:r>
              <a:rPr lang="en-US" dirty="0" smtClean="0"/>
              <a:t>Fed Securities Act / Social Security / Fair Labor Standards Act</a:t>
            </a:r>
          </a:p>
        </p:txBody>
      </p:sp>
    </p:spTree>
    <p:extLst>
      <p:ext uri="{BB962C8B-B14F-4D97-AF65-F5344CB8AC3E}">
        <p14:creationId xmlns:p14="http://schemas.microsoft.com/office/powerpoint/2010/main" val="2180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On the left…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05800" cy="4343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Who became the </a:t>
            </a: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president</a:t>
            </a:r>
            <a:r>
              <a:rPr lang="en-US" dirty="0" smtClean="0">
                <a:solidFill>
                  <a:srgbClr val="0000FF"/>
                </a:solidFill>
              </a:rPr>
              <a:t> in 1932 after Hoover?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political party </a:t>
            </a:r>
            <a:r>
              <a:rPr lang="en-US" dirty="0" smtClean="0">
                <a:solidFill>
                  <a:srgbClr val="0000FF"/>
                </a:solidFill>
              </a:rPr>
              <a:t>did he belong to?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What was the name of his </a:t>
            </a: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program</a:t>
            </a:r>
            <a:r>
              <a:rPr lang="en-US" dirty="0" smtClean="0">
                <a:solidFill>
                  <a:srgbClr val="0000FF"/>
                </a:solidFill>
              </a:rPr>
              <a:t> to help people?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Name </a:t>
            </a:r>
            <a:r>
              <a:rPr lang="en-US" sz="4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thing </a:t>
            </a:r>
            <a:r>
              <a:rPr lang="en-US" dirty="0" smtClean="0">
                <a:solidFill>
                  <a:srgbClr val="0000FF"/>
                </a:solidFill>
              </a:rPr>
              <a:t>he did that helped people.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Helping the 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A. Rural Areas: </a:t>
            </a:r>
          </a:p>
          <a:p>
            <a:r>
              <a:rPr lang="en-US" u="sng" dirty="0" smtClean="0">
                <a:latin typeface="Franklin Gothic Demi Cond" pitchFamily="34" charset="0"/>
              </a:rPr>
              <a:t>AAA: Agricultural Adjustment Act</a:t>
            </a:r>
            <a:r>
              <a:rPr lang="en-US" u="sng" dirty="0" smtClean="0"/>
              <a:t>: 1933</a:t>
            </a:r>
          </a:p>
          <a:p>
            <a:pPr lvl="1"/>
            <a:r>
              <a:rPr lang="en-US" dirty="0" smtClean="0"/>
              <a:t>Paid farmers to destroy crops &amp; livestock / farm less --- less supply, increase prices</a:t>
            </a:r>
          </a:p>
          <a:p>
            <a:pPr lvl="1"/>
            <a:r>
              <a:rPr lang="en-US" dirty="0" smtClean="0"/>
              <a:t>Controversial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5362" name="Picture 2" descr="https://stinsonvirtualclassroom.wikispaces.com/file/view/fdrs_alphabet_soup.jpg/309160846/fdrs_alphabet_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9469"/>
            <a:ext cx="5562600" cy="4637331"/>
          </a:xfrm>
        </p:spPr>
        <p:txBody>
          <a:bodyPr/>
          <a:lstStyle/>
          <a:p>
            <a:r>
              <a:rPr lang="en-US" u="sng" dirty="0">
                <a:latin typeface="Franklin Gothic Demi Cond" pitchFamily="34" charset="0"/>
              </a:rPr>
              <a:t>TVA: Tennessee Valley Authority</a:t>
            </a:r>
            <a:r>
              <a:rPr lang="en-US" dirty="0" smtClean="0"/>
              <a:t>: (1933) </a:t>
            </a:r>
            <a:endParaRPr lang="en-US" dirty="0"/>
          </a:p>
          <a:p>
            <a:pPr lvl="1"/>
            <a:r>
              <a:rPr lang="en-US" sz="3000" dirty="0"/>
              <a:t>Created dams, hydroelectric </a:t>
            </a:r>
            <a:r>
              <a:rPr lang="en-US" sz="3000" dirty="0" smtClean="0"/>
              <a:t>power for a poor area</a:t>
            </a:r>
          </a:p>
          <a:p>
            <a:pPr lvl="1"/>
            <a:r>
              <a:rPr lang="en-US" sz="3000" dirty="0" err="1" smtClean="0"/>
              <a:t>Gov</a:t>
            </a:r>
            <a:r>
              <a:rPr lang="en-US" sz="3000" dirty="0" smtClean="0"/>
              <a:t> run company </a:t>
            </a:r>
          </a:p>
          <a:p>
            <a:pPr lvl="2"/>
            <a:r>
              <a:rPr lang="en-US" sz="3000" dirty="0" smtClean="0"/>
              <a:t>Cheaper ---</a:t>
            </a:r>
          </a:p>
          <a:p>
            <a:pPr lvl="2"/>
            <a:r>
              <a:rPr lang="en-US" sz="3000" dirty="0" smtClean="0"/>
              <a:t>Fair? </a:t>
            </a:r>
            <a:endParaRPr lang="en-US" sz="3000" dirty="0"/>
          </a:p>
          <a:p>
            <a:endParaRPr lang="en-US" dirty="0"/>
          </a:p>
        </p:txBody>
      </p:sp>
      <p:pic>
        <p:nvPicPr>
          <p:cNvPr id="1026" name="Picture 2" descr="Image result for 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24" y="914400"/>
            <a:ext cx="3214376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2813"/>
            <a:ext cx="6858000" cy="27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 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Franklin Gothic Demi Cond" pitchFamily="34" charset="0"/>
              </a:rPr>
              <a:t>CCC: Civilian Conservation Corps</a:t>
            </a:r>
          </a:p>
          <a:p>
            <a:pPr lvl="1"/>
            <a:r>
              <a:rPr lang="en-US" dirty="0" smtClean="0"/>
              <a:t>Jobs for 18-25 men </a:t>
            </a:r>
          </a:p>
          <a:p>
            <a:pPr lvl="1"/>
            <a:r>
              <a:rPr lang="en-US" dirty="0" smtClean="0"/>
              <a:t>Made parks, etc</a:t>
            </a:r>
          </a:p>
          <a:p>
            <a:pPr lvl="1"/>
            <a:r>
              <a:rPr lang="en-US" dirty="0" smtClean="0"/>
              <a:t>Free room &amp; board + small pay</a:t>
            </a:r>
          </a:p>
          <a:p>
            <a:r>
              <a:rPr lang="en-US" u="sng" dirty="0" smtClean="0">
                <a:latin typeface="Franklin Gothic Demi Cond" pitchFamily="34" charset="0"/>
              </a:rPr>
              <a:t>CWA: Civil Works Administration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Built schools, roads </a:t>
            </a:r>
          </a:p>
          <a:p>
            <a:pPr lvl="1"/>
            <a:r>
              <a:rPr lang="en-US" dirty="0" smtClean="0"/>
              <a:t>Expires</a:t>
            </a:r>
          </a:p>
          <a:p>
            <a:r>
              <a:rPr lang="en-US" u="sng" dirty="0" smtClean="0">
                <a:latin typeface="Franklin Gothic Demi Cond" panose="020B0706030402020204" pitchFamily="34" charset="0"/>
              </a:rPr>
              <a:t>WPA: Works Progress Admin</a:t>
            </a:r>
          </a:p>
          <a:p>
            <a:pPr lvl="1"/>
            <a:r>
              <a:rPr lang="en-US" dirty="0" smtClean="0">
                <a:latin typeface="+mj-lt"/>
              </a:rPr>
              <a:t>1935-43, $11 billion </a:t>
            </a:r>
            <a:endParaRPr lang="en-US" dirty="0">
              <a:latin typeface="+mj-lt"/>
            </a:endParaRPr>
          </a:p>
        </p:txBody>
      </p:sp>
      <p:pic>
        <p:nvPicPr>
          <p:cNvPr id="14338" name="Picture 2" descr="http://img.timeinc.net/time/daily/2009/0906/moa_newdeal_07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90600"/>
            <a:ext cx="2476500" cy="3048001"/>
          </a:xfrm>
          <a:prstGeom prst="rect">
            <a:avLst/>
          </a:prstGeom>
          <a:noFill/>
        </p:spPr>
      </p:pic>
      <p:pic>
        <p:nvPicPr>
          <p:cNvPr id="14340" name="Picture 4" descr="http://www.ushistory.org/gov/images/00018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D </a:t>
            </a:r>
            <a:r>
              <a:rPr lang="en-US" dirty="0" smtClean="0"/>
              <a:t>#7: </a:t>
            </a:r>
            <a:r>
              <a:rPr lang="en-US" dirty="0" smtClean="0"/>
              <a:t>New Deal &amp; Critics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Match the org w/its description </a:t>
            </a:r>
            <a:endParaRPr lang="en-US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AAA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WPA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FDIC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CCC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Regulate stock market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Protects bank deposits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Creates jobs for young 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Helps farmers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Creates a lot of jobs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Continue #2 </a:t>
            </a:r>
            <a:endParaRPr lang="en-US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400800" cy="51054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Franklin Gothic Demi Cond" panose="020B0706030402020204" pitchFamily="34" charset="0"/>
              </a:rPr>
              <a:t>Nat’l </a:t>
            </a:r>
            <a:r>
              <a:rPr lang="en-US" u="sng" dirty="0">
                <a:latin typeface="Franklin Gothic Demi Cond" panose="020B0706030402020204" pitchFamily="34" charset="0"/>
              </a:rPr>
              <a:t>Industrial Recovery Act </a:t>
            </a:r>
            <a:r>
              <a:rPr lang="en-US" u="sng" dirty="0">
                <a:latin typeface="Franklin Gothic Demi Cond" panose="020B0706030402020204" pitchFamily="34" charset="0"/>
              </a:rPr>
              <a:t>(NIRA) </a:t>
            </a:r>
            <a:r>
              <a:rPr lang="en-US" dirty="0" smtClean="0"/>
              <a:t>: 1933</a:t>
            </a:r>
          </a:p>
          <a:p>
            <a:pPr lvl="1"/>
            <a:r>
              <a:rPr lang="en-US" sz="3200" dirty="0" smtClean="0">
                <a:latin typeface="Franklin Gothic Demi Cond" panose="020B0706030402020204" pitchFamily="34" charset="0"/>
              </a:rPr>
              <a:t>NRA: National Recovery Admin </a:t>
            </a:r>
            <a:r>
              <a:rPr lang="en-US" sz="3200" dirty="0" smtClean="0"/>
              <a:t>– oversaw businesses  </a:t>
            </a:r>
            <a:endParaRPr lang="en-US" sz="3200" u="sng" dirty="0" smtClean="0">
              <a:latin typeface="Franklin Gothic Demi Cond" panose="020B0706030402020204" pitchFamily="34" charset="0"/>
            </a:endParaRPr>
          </a:p>
          <a:p>
            <a:pPr lvl="2"/>
            <a:r>
              <a:rPr lang="en-US" sz="3200" dirty="0" smtClean="0"/>
              <a:t>Cut workers hours, regulates wages, quality </a:t>
            </a:r>
          </a:p>
          <a:p>
            <a:pPr lvl="1"/>
            <a:r>
              <a:rPr lang="en-US" sz="3600" dirty="0" smtClean="0"/>
              <a:t>Allow unions </a:t>
            </a:r>
          </a:p>
          <a:p>
            <a:pPr lvl="1"/>
            <a:r>
              <a:rPr lang="en-US" sz="3600" dirty="0" smtClean="0"/>
              <a:t>Creates </a:t>
            </a:r>
            <a:r>
              <a:rPr lang="en-US" sz="3600" dirty="0" smtClean="0">
                <a:latin typeface="Franklin Gothic Demi Cond" panose="020B0706030402020204" pitchFamily="34" charset="0"/>
              </a:rPr>
              <a:t>PWA: Public Works Admin </a:t>
            </a:r>
            <a:endParaRPr lang="en-US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2050" name="Picture 2" descr="Image result for national recovery act ea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57" y="1600200"/>
            <a:ext cx="2286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C. Immediate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u="sng" dirty="0" smtClean="0">
                <a:latin typeface="Franklin Gothic Demi Cond" pitchFamily="34" charset="0"/>
              </a:rPr>
              <a:t>FHA: Federal Housing Administration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Loans to help </a:t>
            </a:r>
            <a:r>
              <a:rPr lang="en-US" dirty="0" err="1" smtClean="0"/>
              <a:t>ppl</a:t>
            </a:r>
            <a:r>
              <a:rPr lang="en-US" dirty="0" smtClean="0"/>
              <a:t> pay mortgages</a:t>
            </a:r>
          </a:p>
          <a:p>
            <a:r>
              <a:rPr lang="en-US" u="sng" dirty="0" smtClean="0">
                <a:latin typeface="Franklin Gothic Demi Cond" panose="020B0706030402020204" pitchFamily="34" charset="0"/>
              </a:rPr>
              <a:t>FERA: Fed Emergency Relief Act</a:t>
            </a:r>
          </a:p>
          <a:p>
            <a:pPr lvl="1"/>
            <a:r>
              <a:rPr lang="en-US" dirty="0" smtClean="0"/>
              <a:t>$500 million for food</a:t>
            </a:r>
            <a:r>
              <a:rPr lang="en-US" dirty="0"/>
              <a:t> </a:t>
            </a:r>
            <a:r>
              <a:rPr lang="en-US" dirty="0" smtClean="0"/>
              <a:t>and cash </a:t>
            </a:r>
            <a:endParaRPr lang="en-US" dirty="0"/>
          </a:p>
        </p:txBody>
      </p:sp>
      <p:pic>
        <p:nvPicPr>
          <p:cNvPr id="13314" name="Picture 2" descr="http://www.siue.edu/~srange/FDR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4448175" cy="2486026"/>
          </a:xfrm>
          <a:prstGeom prst="rect">
            <a:avLst/>
          </a:prstGeom>
          <a:noFill/>
        </p:spPr>
      </p:pic>
      <p:pic>
        <p:nvPicPr>
          <p:cNvPr id="13315" name="Picture 3" descr="C:\Users\rgunter\AppData\Local\Microsoft\Windows\Temporary Internet Files\Content.IE5\K3RVCZ6A\maison-arbr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224523" cy="2188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Franklin Gothic Demi Cond" panose="020B0706030402020204" pitchFamily="34" charset="0"/>
              </a:rPr>
              <a:t>Criticism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1. How do you pay for this?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Deficit Spending</a:t>
            </a:r>
            <a:r>
              <a:rPr lang="en-US" dirty="0" smtClean="0"/>
              <a:t>: </a:t>
            </a:r>
            <a:r>
              <a:rPr lang="en-US" dirty="0" err="1" smtClean="0"/>
              <a:t>gov</a:t>
            </a:r>
            <a:r>
              <a:rPr lang="en-US" dirty="0" smtClean="0"/>
              <a:t> spends more than it has</a:t>
            </a:r>
          </a:p>
          <a:p>
            <a:pPr lvl="1"/>
            <a:r>
              <a:rPr lang="en-US" dirty="0" smtClean="0"/>
              <a:t>Created </a:t>
            </a:r>
            <a:r>
              <a:rPr lang="en-US" u="sng" dirty="0" smtClean="0">
                <a:latin typeface="Franklin Gothic Demi Cond" pitchFamily="34" charset="0"/>
              </a:rPr>
              <a:t>debt</a:t>
            </a:r>
          </a:p>
          <a:p>
            <a:pPr lvl="1"/>
            <a:r>
              <a:rPr lang="en-US" i="1" dirty="0" smtClean="0"/>
              <a:t>Promoted by </a:t>
            </a:r>
            <a:r>
              <a:rPr lang="en-US" b="1" i="1" u="sng" dirty="0" smtClean="0"/>
              <a:t>John Maynard</a:t>
            </a:r>
          </a:p>
          <a:p>
            <a:pPr marL="457200" lvl="1" indent="0">
              <a:buNone/>
            </a:pPr>
            <a:r>
              <a:rPr lang="en-US" b="1" i="1" u="sng" dirty="0" smtClean="0"/>
              <a:t>Keynes aka Keynesian </a:t>
            </a:r>
            <a:r>
              <a:rPr lang="en-US" b="1" i="1" u="sng" dirty="0" err="1" smtClean="0"/>
              <a:t>Economicd</a:t>
            </a:r>
            <a:r>
              <a:rPr lang="en-US" b="1" i="1" u="sng" dirty="0" smtClean="0"/>
              <a:t> </a:t>
            </a:r>
          </a:p>
          <a:p>
            <a:pPr marL="457200" lvl="1" indent="0">
              <a:buNone/>
            </a:pPr>
            <a:r>
              <a:rPr lang="en-US" b="1" i="1" dirty="0" smtClean="0"/>
              <a:t>** </a:t>
            </a:r>
            <a:r>
              <a:rPr lang="en-US" i="1" dirty="0" smtClean="0"/>
              <a:t>Did </a:t>
            </a:r>
            <a:r>
              <a:rPr lang="en-US" i="1" dirty="0"/>
              <a:t>not end depression</a:t>
            </a:r>
          </a:p>
          <a:p>
            <a:pPr marL="457200" lvl="1" indent="0">
              <a:buNone/>
            </a:pPr>
            <a:endParaRPr lang="en-US" b="1" i="1" u="sng" dirty="0"/>
          </a:p>
        </p:txBody>
      </p:sp>
      <p:pic>
        <p:nvPicPr>
          <p:cNvPr id="12289" name="Picture 1" descr="C:\Users\rgunter\AppData\Local\Microsoft\Windows\Temporary Internet Files\Content.IE5\K3RVCZ6A\Deb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800"/>
            <a:ext cx="2590800" cy="296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515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Franklin Gothic Demi Cond</vt:lpstr>
      <vt:lpstr>Impact</vt:lpstr>
      <vt:lpstr>Kristen ITC</vt:lpstr>
      <vt:lpstr>Office Theme</vt:lpstr>
      <vt:lpstr>HW: Docs</vt:lpstr>
      <vt:lpstr>On the left…</vt:lpstr>
      <vt:lpstr>2. Helping the People </vt:lpstr>
      <vt:lpstr>PowerPoint Presentation</vt:lpstr>
      <vt:lpstr>B. Jobs </vt:lpstr>
      <vt:lpstr>Great D #7: New Deal &amp; Critics Match the org w/its description </vt:lpstr>
      <vt:lpstr>Continue #2 </vt:lpstr>
      <vt:lpstr>C. Immediate help!</vt:lpstr>
      <vt:lpstr>Criticism  1. How do you pay for this? </vt:lpstr>
      <vt:lpstr>1. Look for highs/lows/trends 2. What can we infer about US debt? </vt:lpstr>
      <vt:lpstr>2. Not enough! </vt:lpstr>
      <vt:lpstr>3. Supreme Court Reaction  </vt:lpstr>
      <vt:lpstr>Around the world in the 1930s</vt:lpstr>
      <vt:lpstr>Would you vote for FDR’s reelection in 1936? </vt:lpstr>
      <vt:lpstr>Flashcards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 #11: New Deal</dc:title>
  <dc:creator>rgunter</dc:creator>
  <cp:lastModifiedBy>Gunter, Rachel E.</cp:lastModifiedBy>
  <cp:revision>57</cp:revision>
  <cp:lastPrinted>2018-01-23T15:41:55Z</cp:lastPrinted>
  <dcterms:created xsi:type="dcterms:W3CDTF">2016-02-16T17:51:38Z</dcterms:created>
  <dcterms:modified xsi:type="dcterms:W3CDTF">2018-01-23T17:13:47Z</dcterms:modified>
</cp:coreProperties>
</file>