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9" r:id="rId14"/>
    <p:sldId id="268" r:id="rId15"/>
    <p:sldId id="270" r:id="rId16"/>
    <p:sldId id="271" r:id="rId17"/>
    <p:sldId id="274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1AE6-BBDE-473D-A55F-A42B216E834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1C5-F671-4E1A-AD16-B5F0BA11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2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1AE6-BBDE-473D-A55F-A42B216E834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1C5-F671-4E1A-AD16-B5F0BA11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1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1AE6-BBDE-473D-A55F-A42B216E834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1C5-F671-4E1A-AD16-B5F0BA11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1AE6-BBDE-473D-A55F-A42B216E834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1C5-F671-4E1A-AD16-B5F0BA11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7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1AE6-BBDE-473D-A55F-A42B216E834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1C5-F671-4E1A-AD16-B5F0BA11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0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1AE6-BBDE-473D-A55F-A42B216E834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1C5-F671-4E1A-AD16-B5F0BA11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1AE6-BBDE-473D-A55F-A42B216E834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1C5-F671-4E1A-AD16-B5F0BA11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9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1AE6-BBDE-473D-A55F-A42B216E834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1C5-F671-4E1A-AD16-B5F0BA11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1AE6-BBDE-473D-A55F-A42B216E834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1C5-F671-4E1A-AD16-B5F0BA11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0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1AE6-BBDE-473D-A55F-A42B216E834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1C5-F671-4E1A-AD16-B5F0BA11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1AE6-BBDE-473D-A55F-A42B216E834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5C1C5-F671-4E1A-AD16-B5F0BA11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9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1AE6-BBDE-473D-A55F-A42B216E8341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5C1C5-F671-4E1A-AD16-B5F0BA11F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9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83299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+mn-lt"/>
              </a:rPr>
              <a:t>WW2 #2: Neutral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4900" dirty="0" smtClean="0">
                <a:solidFill>
                  <a:srgbClr val="0070C0"/>
                </a:solidFill>
                <a:latin typeface="+mn-lt"/>
              </a:rPr>
              <a:t>What </a:t>
            </a:r>
            <a:r>
              <a:rPr lang="en-US" sz="4900" dirty="0" smtClean="0">
                <a:solidFill>
                  <a:srgbClr val="0070C0"/>
                </a:solidFill>
                <a:latin typeface="+mn-lt"/>
              </a:rPr>
              <a:t>does it mean to be neutral? Can a neutral country: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637067"/>
            <a:ext cx="9144000" cy="3578537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3400" dirty="0" smtClean="0">
                <a:solidFill>
                  <a:srgbClr val="FF0000"/>
                </a:solidFill>
              </a:rPr>
              <a:t>Provide supplies to one country but not another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400" dirty="0" smtClean="0">
                <a:solidFill>
                  <a:srgbClr val="FF0000"/>
                </a:solidFill>
              </a:rPr>
              <a:t>Provide supplies to both sides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400" dirty="0" smtClean="0">
                <a:solidFill>
                  <a:srgbClr val="FF0000"/>
                </a:solidFill>
              </a:rPr>
              <a:t>Provide refuge to those fleeing a war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400" dirty="0" smtClean="0">
                <a:solidFill>
                  <a:srgbClr val="FF0000"/>
                </a:solidFill>
              </a:rPr>
              <a:t>Raise an army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400" dirty="0" smtClean="0">
                <a:solidFill>
                  <a:srgbClr val="FF0000"/>
                </a:solidFill>
              </a:rPr>
              <a:t>Provide information to 1 country but not another</a:t>
            </a:r>
            <a:endParaRPr lang="en-US" sz="3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pearl harbor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2890"/>
            <a:ext cx="10561320" cy="616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earl harbor at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pearl harbor attack"/>
          <p:cNvSpPr>
            <a:spLocks noChangeAspect="1" noChangeArrowheads="1"/>
          </p:cNvSpPr>
          <p:nvPr/>
        </p:nvSpPr>
        <p:spPr bwMode="auto">
          <a:xfrm>
            <a:off x="307975" y="7937"/>
            <a:ext cx="880" cy="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Image result for pearl harbor att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167687"/>
            <a:ext cx="74612" cy="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pearl harbor att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14" y="160338"/>
            <a:ext cx="8291195" cy="65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>
                <a:latin typeface="Gill Sans Ultra Bold Condensed" panose="020B0A06020104020203" pitchFamily="34" charset="0"/>
              </a:rPr>
              <a:t>December 7</a:t>
            </a:r>
            <a:r>
              <a:rPr lang="en-US" altLang="en-US" sz="6600" baseline="30000">
                <a:latin typeface="Gill Sans Ultra Bold Condensed" panose="020B0A06020104020203" pitchFamily="34" charset="0"/>
              </a:rPr>
              <a:t>,</a:t>
            </a:r>
            <a:r>
              <a:rPr lang="en-US" altLang="en-US" sz="6600">
                <a:latin typeface="Gill Sans Ultra Bold Condensed" panose="020B0A06020104020203" pitchFamily="34" charset="0"/>
              </a:rPr>
              <a:t> 1941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4480"/>
            <a:ext cx="10515600" cy="4914900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Sunday morning at 7:55</a:t>
            </a:r>
          </a:p>
          <a:p>
            <a:r>
              <a:rPr lang="en-US" altLang="en-US" sz="3400" u="sng" dirty="0">
                <a:latin typeface="Gill Sans Ultra Bold Condensed" panose="020B0A06020104020203" pitchFamily="34" charset="0"/>
              </a:rPr>
              <a:t>Pearl Harbor</a:t>
            </a:r>
            <a:r>
              <a:rPr lang="en-US" altLang="en-US" sz="3400" dirty="0"/>
              <a:t>, Hawaii, a US Naval Base</a:t>
            </a:r>
          </a:p>
          <a:p>
            <a:r>
              <a:rPr lang="en-US" altLang="en-US" sz="3400" dirty="0"/>
              <a:t>Surprise attack by Japanese bombers</a:t>
            </a:r>
          </a:p>
          <a:p>
            <a:pPr lvl="1"/>
            <a:r>
              <a:rPr lang="en-US" altLang="en-US" sz="3400" dirty="0"/>
              <a:t>2,400 soldiers die </a:t>
            </a:r>
          </a:p>
          <a:p>
            <a:pPr lvl="1"/>
            <a:r>
              <a:rPr lang="en-US" altLang="en-US" sz="3400" dirty="0"/>
              <a:t>Destroy boats, planes, and other military supplies </a:t>
            </a:r>
          </a:p>
          <a:p>
            <a:pPr lvl="1"/>
            <a:r>
              <a:rPr lang="en-US" altLang="en-US" sz="3400" dirty="0">
                <a:solidFill>
                  <a:schemeClr val="accent2"/>
                </a:solidFill>
              </a:rPr>
              <a:t>1</a:t>
            </a:r>
            <a:r>
              <a:rPr lang="en-US" altLang="en-US" sz="3400" baseline="30000" dirty="0">
                <a:solidFill>
                  <a:schemeClr val="accent2"/>
                </a:solidFill>
              </a:rPr>
              <a:t>st</a:t>
            </a:r>
            <a:r>
              <a:rPr lang="en-US" altLang="en-US" sz="3400" dirty="0">
                <a:solidFill>
                  <a:schemeClr val="accent2"/>
                </a:solidFill>
              </a:rPr>
              <a:t> attack on US soil since Civil War, worst attack until 9/11(kills 3,500 civilians)</a:t>
            </a:r>
            <a:r>
              <a:rPr lang="en-US" altLang="en-US" sz="3400" dirty="0"/>
              <a:t> </a:t>
            </a:r>
            <a:endParaRPr lang="en-US" altLang="en-US" sz="3400" dirty="0" smtClean="0"/>
          </a:p>
          <a:p>
            <a:r>
              <a:rPr lang="en-US" altLang="en-US" sz="3800" dirty="0" smtClean="0"/>
              <a:t>“A date which will live in infamy” </a:t>
            </a:r>
            <a:endParaRPr lang="en-US" altLang="en-US" sz="3800" dirty="0"/>
          </a:p>
        </p:txBody>
      </p:sp>
    </p:spTree>
    <p:extLst>
      <p:ext uri="{BB962C8B-B14F-4D97-AF65-F5344CB8AC3E}">
        <p14:creationId xmlns:p14="http://schemas.microsoft.com/office/powerpoint/2010/main" val="40547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Image result for pearl harbor mem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365125"/>
            <a:ext cx="8317230" cy="62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earl harbor memo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9" y="434009"/>
            <a:ext cx="4685443" cy="26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&amp; Contrast Pearl Harbor &amp; 9/11/2001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8040" cy="4351338"/>
          </a:xfrm>
        </p:spPr>
        <p:txBody>
          <a:bodyPr/>
          <a:lstStyle/>
          <a:p>
            <a:r>
              <a:rPr lang="en-US" dirty="0" smtClean="0"/>
              <a:t>Pearl Harbor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031479" y="1909445"/>
            <a:ext cx="5181600" cy="4351338"/>
          </a:xfrm>
        </p:spPr>
        <p:txBody>
          <a:bodyPr/>
          <a:lstStyle/>
          <a:p>
            <a:r>
              <a:rPr lang="en-US" dirty="0" smtClean="0"/>
              <a:t>9/11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6240" y="1825625"/>
            <a:ext cx="0" cy="43513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30490" y="1909445"/>
            <a:ext cx="0" cy="43513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 txBox="1">
            <a:spLocks/>
          </p:cNvSpPr>
          <p:nvPr/>
        </p:nvSpPr>
        <p:spPr>
          <a:xfrm>
            <a:off x="4347210" y="183007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Similar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310833"/>
            <a:ext cx="9144000" cy="1597977"/>
          </a:xfrm>
        </p:spPr>
        <p:txBody>
          <a:bodyPr/>
          <a:lstStyle/>
          <a:p>
            <a:r>
              <a:rPr lang="en-US" dirty="0" smtClean="0"/>
              <a:t>You have one suitcase.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5520690"/>
            <a:ext cx="9144000" cy="92583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What will you put in it? </a:t>
            </a:r>
            <a:endParaRPr lang="en-US" sz="3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36" y="1804629"/>
            <a:ext cx="3582834" cy="35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document: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Evidence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Take notes on the document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Analysis: one per picture/letter on reading 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Inferences (guesses, predictions)</a:t>
            </a:r>
          </a:p>
          <a:p>
            <a:r>
              <a:rPr lang="en-US" dirty="0" smtClean="0"/>
              <a:t>Comparisons </a:t>
            </a:r>
          </a:p>
          <a:p>
            <a:r>
              <a:rPr lang="en-US" dirty="0" smtClean="0"/>
              <a:t>Ask questions (why?)</a:t>
            </a:r>
          </a:p>
          <a:p>
            <a:r>
              <a:rPr lang="en-US" dirty="0" smtClean="0"/>
              <a:t>Evaluate (was this the best way?) </a:t>
            </a:r>
          </a:p>
          <a:p>
            <a:endParaRPr lang="en-US" dirty="0"/>
          </a:p>
        </p:txBody>
      </p:sp>
      <p:cxnSp>
        <p:nvCxnSpPr>
          <p:cNvPr id="9" name="Straight Connector 8"/>
          <p:cNvCxnSpPr>
            <a:stCxn id="2" idx="2"/>
          </p:cNvCxnSpPr>
          <p:nvPr/>
        </p:nvCxnSpPr>
        <p:spPr>
          <a:xfrm flipH="1">
            <a:off x="6080760" y="1690688"/>
            <a:ext cx="16828" cy="48244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6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Article</a:t>
            </a:r>
            <a:endParaRPr lang="en-US" sz="4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12 word summary of what happened.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400" dirty="0" smtClean="0"/>
              <a:t>Pictures</a:t>
            </a:r>
            <a:endParaRPr lang="en-US" sz="4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12 word reaction to what happened. (How did this affect Japanese people?)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Who, what, where, when, and why?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one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 smtClean="0"/>
              <a:t>Article 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 page (at least) description of what is happening to the Japanese on the West Coast. </a:t>
            </a:r>
          </a:p>
          <a:p>
            <a:pPr lvl="1"/>
            <a:r>
              <a:rPr lang="en-US" dirty="0" smtClean="0"/>
              <a:t>Who, what, when, where, why, and how</a:t>
            </a:r>
          </a:p>
          <a:p>
            <a:pPr lvl="1"/>
            <a:r>
              <a:rPr lang="en-US" dirty="0" smtClean="0"/>
              <a:t>Show both sides – Why was this order put in place? How are Japanese people reacting?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400" dirty="0" smtClean="0"/>
              <a:t>Journal 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 page (at least) description of what is happening to you as person of Japanese ancestry living in Santa Rosa, CA. </a:t>
            </a:r>
          </a:p>
          <a:p>
            <a:pPr lvl="1"/>
            <a:r>
              <a:rPr lang="en-US" dirty="0" smtClean="0"/>
              <a:t>What was the order?</a:t>
            </a:r>
          </a:p>
          <a:p>
            <a:pPr lvl="1"/>
            <a:r>
              <a:rPr lang="en-US" dirty="0" smtClean="0"/>
              <a:t>Where did you go?</a:t>
            </a:r>
          </a:p>
          <a:p>
            <a:pPr lvl="1"/>
            <a:r>
              <a:rPr lang="en-US" dirty="0" smtClean="0"/>
              <a:t>What is life like in internment?</a:t>
            </a:r>
          </a:p>
          <a:p>
            <a:pPr lvl="1"/>
            <a:r>
              <a:rPr lang="en-US" dirty="0" smtClean="0"/>
              <a:t>How do you feel?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0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+mn-lt"/>
              </a:rPr>
              <a:t>Merchants of Death </a:t>
            </a:r>
            <a:endParaRPr lang="en-US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is the thesis?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evidence do they use to prove the thesis? List 4-5 things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would happen if the Allies lost the war? How would that affect the US?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9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28" y="90805"/>
            <a:ext cx="10515600" cy="1325563"/>
          </a:xfrm>
        </p:spPr>
        <p:txBody>
          <a:bodyPr/>
          <a:lstStyle/>
          <a:p>
            <a:r>
              <a:rPr lang="en-US" dirty="0" smtClean="0"/>
              <a:t>Post WW1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086486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United States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139792"/>
            <a:ext cx="5157787" cy="36845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Isolationism </a:t>
            </a:r>
          </a:p>
          <a:p>
            <a:r>
              <a:rPr lang="en-US" sz="3200" b="1" dirty="0" smtClean="0"/>
              <a:t>Kellogg-Briand Pact </a:t>
            </a:r>
            <a:r>
              <a:rPr lang="en-US" sz="3200" dirty="0" smtClean="0"/>
              <a:t>(1928)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b="1" u="sng" dirty="0" smtClean="0"/>
              <a:t>Neutrality Act </a:t>
            </a:r>
            <a:r>
              <a:rPr lang="en-US" sz="3200" dirty="0" smtClean="0"/>
              <a:t>(1935): </a:t>
            </a:r>
          </a:p>
          <a:p>
            <a:pPr lvl="1"/>
            <a:r>
              <a:rPr lang="en-US" sz="3200" dirty="0" smtClean="0"/>
              <a:t> NO sell weapons to nations in war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086486"/>
            <a:ext cx="5183188" cy="8239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World 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775938"/>
            <a:ext cx="5183188" cy="36845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1922 Mussolini gains power = </a:t>
            </a:r>
            <a:r>
              <a:rPr lang="en-US" b="1" dirty="0" smtClean="0">
                <a:solidFill>
                  <a:srgbClr val="FF0000"/>
                </a:solidFill>
              </a:rPr>
              <a:t>fascist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1931 Japan invades Manchuria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1933 Hitler gains power = Nazi / fascist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1935 Italy invades Ethiopia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41044" y="1416368"/>
            <a:ext cx="34723" cy="48339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9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92480" y="739774"/>
            <a:ext cx="5181600" cy="5329555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Neutrality Acts </a:t>
            </a:r>
            <a:r>
              <a:rPr lang="en-US" sz="3200" dirty="0" smtClean="0"/>
              <a:t>(1937):</a:t>
            </a:r>
          </a:p>
          <a:p>
            <a:pPr lvl="1"/>
            <a:r>
              <a:rPr lang="en-US" sz="3200" dirty="0" smtClean="0"/>
              <a:t>NO sell weapons – even in civil war </a:t>
            </a:r>
          </a:p>
          <a:p>
            <a:pPr lvl="1"/>
            <a:r>
              <a:rPr lang="en-US" sz="3200" b="1" u="sng" dirty="0" smtClean="0"/>
              <a:t>Cash and Carry</a:t>
            </a:r>
            <a:r>
              <a:rPr lang="en-US" sz="3200" dirty="0" smtClean="0"/>
              <a:t>: nations could buy &amp; transport </a:t>
            </a:r>
            <a:r>
              <a:rPr lang="en-US" sz="3200" dirty="0" smtClean="0"/>
              <a:t>items – not weapons</a:t>
            </a:r>
          </a:p>
          <a:p>
            <a:pPr lvl="2"/>
            <a:r>
              <a:rPr lang="en-US" sz="2800" dirty="0" smtClean="0"/>
              <a:t>EX: gas </a:t>
            </a:r>
            <a:endParaRPr lang="en-US" sz="2800" dirty="0" smtClean="0"/>
          </a:p>
          <a:p>
            <a:pPr lvl="1"/>
            <a:r>
              <a:rPr lang="en-US" sz="3200" dirty="0" smtClean="0"/>
              <a:t>Sold to China – not declared war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69330" y="454024"/>
            <a:ext cx="5181600" cy="54781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1936 Germany puts troops in Rhineland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1936 Spanish Civil War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1937 J. invades China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1938 Ger. annexes Austria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1938: Munich </a:t>
            </a:r>
            <a:r>
              <a:rPr lang="en-US" sz="3200" dirty="0" err="1" smtClean="0">
                <a:solidFill>
                  <a:srgbClr val="FF0000"/>
                </a:solidFill>
              </a:rPr>
              <a:t>Conf</a:t>
            </a:r>
            <a:r>
              <a:rPr lang="en-US" sz="3200" dirty="0" smtClean="0">
                <a:solidFill>
                  <a:srgbClr val="FF0000"/>
                </a:solidFill>
              </a:rPr>
              <a:t>/ Sudetenland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1939: rest of Czech. </a:t>
            </a: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57900" y="457200"/>
            <a:ext cx="22860" cy="6057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8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92480" y="739774"/>
            <a:ext cx="5181600" cy="5329555"/>
          </a:xfrm>
        </p:spPr>
        <p:txBody>
          <a:bodyPr>
            <a:normAutofit lnSpcReduction="10000"/>
          </a:bodyPr>
          <a:lstStyle/>
          <a:p>
            <a:r>
              <a:rPr lang="en-US" sz="3600" b="1" u="sng" dirty="0" smtClean="0"/>
              <a:t>Neutrality Acts </a:t>
            </a:r>
            <a:r>
              <a:rPr lang="en-US" sz="3600" dirty="0" smtClean="0"/>
              <a:t>(1939)</a:t>
            </a:r>
          </a:p>
          <a:p>
            <a:pPr lvl="1"/>
            <a:r>
              <a:rPr lang="en-US" sz="3200" dirty="0" smtClean="0"/>
              <a:t>Expanded </a:t>
            </a:r>
            <a:r>
              <a:rPr lang="en-US" sz="3200" dirty="0" err="1" smtClean="0"/>
              <a:t>cash’n’carry</a:t>
            </a:r>
            <a:r>
              <a:rPr lang="en-US" sz="3200" dirty="0" smtClean="0"/>
              <a:t> </a:t>
            </a:r>
            <a:r>
              <a:rPr lang="en-US" sz="3200" dirty="0" smtClean="0"/>
              <a:t>to include weapons</a:t>
            </a:r>
            <a:endParaRPr lang="en-US" sz="3200" dirty="0" smtClean="0"/>
          </a:p>
          <a:p>
            <a:r>
              <a:rPr lang="en-US" sz="3600" dirty="0" smtClean="0"/>
              <a:t>1940: draft (21-35)</a:t>
            </a:r>
          </a:p>
          <a:p>
            <a:r>
              <a:rPr lang="en-US" sz="3600" dirty="0" smtClean="0"/>
              <a:t>1940: FDR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Term </a:t>
            </a:r>
          </a:p>
          <a:p>
            <a:r>
              <a:rPr lang="en-US" sz="3600" b="1" u="sng" dirty="0" smtClean="0"/>
              <a:t>Lend Lease Act </a:t>
            </a:r>
            <a:r>
              <a:rPr lang="en-US" sz="3600" dirty="0" smtClean="0"/>
              <a:t>(3/41)</a:t>
            </a:r>
          </a:p>
          <a:p>
            <a:pPr lvl="1"/>
            <a:r>
              <a:rPr lang="en-US" sz="3200" dirty="0" smtClean="0"/>
              <a:t>Lend weapons </a:t>
            </a:r>
          </a:p>
          <a:p>
            <a:r>
              <a:rPr lang="en-US" sz="3600" b="1" u="sng" dirty="0" smtClean="0"/>
              <a:t>Wolf Packs </a:t>
            </a:r>
            <a:r>
              <a:rPr lang="en-US" sz="3600" dirty="0" smtClean="0"/>
              <a:t>(1941) </a:t>
            </a:r>
          </a:p>
          <a:p>
            <a:pPr lvl="1"/>
            <a:r>
              <a:rPr lang="en-US" sz="3200" dirty="0" err="1" smtClean="0"/>
              <a:t>Ger</a:t>
            </a:r>
            <a:r>
              <a:rPr lang="en-US" sz="3200" dirty="0" smtClean="0"/>
              <a:t> </a:t>
            </a:r>
            <a:r>
              <a:rPr lang="en-US" sz="3200" dirty="0" err="1" smtClean="0"/>
              <a:t>u-boats</a:t>
            </a:r>
            <a:r>
              <a:rPr lang="en-US" sz="3200" dirty="0" smtClean="0"/>
              <a:t> sink US ships of supplies </a:t>
            </a:r>
          </a:p>
          <a:p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69330" y="454024"/>
            <a:ext cx="5181600" cy="547814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1939: Invade Poland / war 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1940: France falls 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1941: </a:t>
            </a:r>
            <a:r>
              <a:rPr lang="en-US" sz="3200" dirty="0" err="1" smtClean="0">
                <a:solidFill>
                  <a:srgbClr val="FF0000"/>
                </a:solidFill>
              </a:rPr>
              <a:t>Ger</a:t>
            </a:r>
            <a:r>
              <a:rPr lang="en-US" sz="3200" dirty="0" smtClean="0">
                <a:solidFill>
                  <a:srgbClr val="FF0000"/>
                </a:solidFill>
              </a:rPr>
              <a:t> invades Russia </a:t>
            </a: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57900" y="457200"/>
            <a:ext cx="22860" cy="6057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75070" y="5068550"/>
            <a:ext cx="52349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Is the US neutral by 1941? </a:t>
            </a:r>
            <a:endParaRPr lang="en-US" sz="4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Image result for map europe 19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p europe 194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Image result for europe map ww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Image result for europe map ww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://warbirdsofww2.tripod.com/images/eto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6"/>
            <a:ext cx="6008731" cy="440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Image result for lend lease act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06" y="2057716"/>
            <a:ext cx="5565860" cy="45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92480" y="739774"/>
            <a:ext cx="5181600" cy="5329555"/>
          </a:xfrm>
        </p:spPr>
        <p:txBody>
          <a:bodyPr>
            <a:normAutofit/>
          </a:bodyPr>
          <a:lstStyle/>
          <a:p>
            <a:r>
              <a:rPr lang="en-US" sz="3400" b="1" u="sng" dirty="0" smtClean="0"/>
              <a:t>Atlantic Charter </a:t>
            </a:r>
            <a:r>
              <a:rPr lang="en-US" sz="3400" dirty="0" smtClean="0"/>
              <a:t>(8/41)</a:t>
            </a:r>
          </a:p>
          <a:p>
            <a:pPr lvl="1"/>
            <a:r>
              <a:rPr lang="en-US" sz="3400" dirty="0" smtClean="0"/>
              <a:t>Agreement b/w Churchill &amp; FDR</a:t>
            </a:r>
          </a:p>
          <a:p>
            <a:pPr lvl="1"/>
            <a:r>
              <a:rPr lang="en-US" sz="3400" dirty="0" smtClean="0"/>
              <a:t>Goals for war &amp; after war </a:t>
            </a:r>
          </a:p>
          <a:p>
            <a:r>
              <a:rPr lang="en-US" sz="3400" dirty="0" smtClean="0"/>
              <a:t>“Shoot on sight” (9/41)</a:t>
            </a:r>
          </a:p>
          <a:p>
            <a:pPr lvl="1"/>
            <a:r>
              <a:rPr lang="en-US" sz="3400" dirty="0" smtClean="0"/>
              <a:t>US ships can fire</a:t>
            </a:r>
          </a:p>
          <a:p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69330" y="454024"/>
            <a:ext cx="5181600" cy="547814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57900" y="457200"/>
            <a:ext cx="22860" cy="6057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75070" y="5068550"/>
            <a:ext cx="52349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Impact" panose="020B0806030902050204" pitchFamily="34" charset="0"/>
              </a:rPr>
              <a:t>Is the US neutral by late 1941? </a:t>
            </a:r>
            <a:endParaRPr lang="en-US" sz="44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3074" name="Picture 2" descr="Image result for atlantic char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25" y="739774"/>
            <a:ext cx="5122985" cy="332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9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know about Pearl Harbor?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List as many things as you can on the LEFT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pearl harbor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0" y="100807"/>
            <a:ext cx="8823960" cy="64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8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561</Words>
  <Application>Microsoft Office PowerPoint</Application>
  <PresentationFormat>Widescreen</PresentationFormat>
  <Paragraphs>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Gill Sans Ultra Bold Condensed</vt:lpstr>
      <vt:lpstr>Impact</vt:lpstr>
      <vt:lpstr>Office Theme</vt:lpstr>
      <vt:lpstr>WW2 #2: Neutral  What does it mean to be neutral? Can a neutral country:  </vt:lpstr>
      <vt:lpstr>Merchants of Death </vt:lpstr>
      <vt:lpstr>Post WW1</vt:lpstr>
      <vt:lpstr>PowerPoint Presentation</vt:lpstr>
      <vt:lpstr>PowerPoint Presentation</vt:lpstr>
      <vt:lpstr>PowerPoint Presentation</vt:lpstr>
      <vt:lpstr>PowerPoint Presentation</vt:lpstr>
      <vt:lpstr>What do you know about Pearl Harbor? </vt:lpstr>
      <vt:lpstr>PowerPoint Presentation</vt:lpstr>
      <vt:lpstr>PowerPoint Presentation</vt:lpstr>
      <vt:lpstr>PowerPoint Presentation</vt:lpstr>
      <vt:lpstr>December 7, 1941</vt:lpstr>
      <vt:lpstr>PowerPoint Presentation</vt:lpstr>
      <vt:lpstr>Compare &amp; Contrast Pearl Harbor &amp; 9/11/2001</vt:lpstr>
      <vt:lpstr>You have one suitcase. </vt:lpstr>
      <vt:lpstr>For each document: </vt:lpstr>
      <vt:lpstr>PowerPoint Presentation</vt:lpstr>
      <vt:lpstr>Summary</vt:lpstr>
      <vt:lpstr>Pick one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mean to be neutral? Can a neutral country:</dc:title>
  <dc:creator>Gunter, Rachel E.</dc:creator>
  <cp:lastModifiedBy>Gunter, Rachel E.</cp:lastModifiedBy>
  <cp:revision>29</cp:revision>
  <dcterms:created xsi:type="dcterms:W3CDTF">2017-02-07T04:15:58Z</dcterms:created>
  <dcterms:modified xsi:type="dcterms:W3CDTF">2018-02-01T15:53:28Z</dcterms:modified>
</cp:coreProperties>
</file>