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9" r:id="rId8"/>
    <p:sldId id="266" r:id="rId9"/>
    <p:sldId id="273" r:id="rId10"/>
    <p:sldId id="267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7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6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9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2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F3D8-807B-4A4E-B064-E02600E3E8EE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7FF5C-6D64-422A-A396-131648A1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uact=8&amp;ved=0CAcQjRxqFQoTCMqKkLqU2ccCFVE5iAodWWkFDg&amp;url=http://www.historicalartmedals.com/MEDAL%20WEB%20ENTRIES/THE%20NETHERLANDS/ABEELE-PRINCESS%20MARY%20AND%20WILLIAM%20OF%20ORANGE-BW813TEMPLATE%20for%20medal%20images-HIGH.htm&amp;psig=AFQjCNHjG0RatUfhaw5FxG8ZY5YWoz7Zxw&amp;ust=144131109593145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on LEFT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1 thing the Magna Carta did.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signed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were the nobles upset at the person who signed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the document still matter 801 years later?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revolution?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19100"/>
            <a:ext cx="8229600" cy="1143000"/>
          </a:xfrm>
        </p:spPr>
        <p:txBody>
          <a:bodyPr/>
          <a:lstStyle/>
          <a:p>
            <a:pPr algn="l"/>
            <a:r>
              <a:rPr lang="en-US" altLang="en-US" b="1" u="sng" dirty="0" smtClean="0"/>
              <a:t>Glorious Revolution</a:t>
            </a:r>
            <a:r>
              <a:rPr lang="en-US" altLang="en-US" dirty="0" smtClean="0"/>
              <a:t> (1680s)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943" y="1562100"/>
            <a:ext cx="5715000" cy="5105400"/>
          </a:xfrm>
        </p:spPr>
        <p:txBody>
          <a:bodyPr/>
          <a:lstStyle/>
          <a:p>
            <a:r>
              <a:rPr lang="en-US" altLang="en-US" sz="3200" dirty="0" smtClean="0"/>
              <a:t>James II runs away – no war </a:t>
            </a:r>
          </a:p>
          <a:p>
            <a:r>
              <a:rPr lang="en-US" altLang="en-US" sz="3200" dirty="0" smtClean="0"/>
              <a:t>“Bloodless Revolution” will create a new type of monarchy </a:t>
            </a:r>
          </a:p>
          <a:p>
            <a:pPr lvl="1"/>
            <a:r>
              <a:rPr lang="en-US" altLang="en-US" sz="3200" b="1" u="sng" dirty="0" smtClean="0"/>
              <a:t>Constitutional or Limited Monarchy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in England: </a:t>
            </a:r>
            <a:r>
              <a:rPr lang="en-US" altLang="en-US" sz="3200" i="1" dirty="0"/>
              <a:t>powers of the king are restricted by laws of the country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20484" name="Picture 5" descr="glorious_revolution_Square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816428"/>
            <a:ext cx="4288970" cy="506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 is restricted by this new document: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975"/>
            <a:ext cx="10515600" cy="4351338"/>
          </a:xfrm>
        </p:spPr>
        <p:txBody>
          <a:bodyPr/>
          <a:lstStyle/>
          <a:p>
            <a:r>
              <a:rPr lang="en-US" altLang="en-US" sz="3600" b="1" u="sng" dirty="0"/>
              <a:t>English Bill of Rights</a:t>
            </a:r>
            <a:r>
              <a:rPr lang="en-US" altLang="en-US" sz="3600" dirty="0"/>
              <a:t>: lists </a:t>
            </a:r>
            <a:r>
              <a:rPr lang="en-US" altLang="en-US" sz="3600" dirty="0" smtClean="0"/>
              <a:t>rights of people: </a:t>
            </a:r>
            <a:endParaRPr lang="en-US" altLang="en-US" sz="3600" dirty="0"/>
          </a:p>
          <a:p>
            <a:pPr marL="1200150" lvl="1" indent="-742950">
              <a:buFont typeface="+mj-lt"/>
              <a:buAutoNum type="arabicPeriod"/>
            </a:pPr>
            <a:r>
              <a:rPr lang="en-US" altLang="en-US" sz="3600" dirty="0" smtClean="0"/>
              <a:t>Freedom of speech </a:t>
            </a:r>
            <a:endParaRPr lang="en-US" altLang="en-US" sz="3600" dirty="0"/>
          </a:p>
          <a:p>
            <a:pPr marL="1200150" lvl="1" indent="-742950">
              <a:buFont typeface="+mj-lt"/>
              <a:buAutoNum type="arabicPeriod"/>
            </a:pPr>
            <a:r>
              <a:rPr lang="en-US" altLang="en-US" sz="3600" dirty="0"/>
              <a:t>King can’t ignore laws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altLang="en-US" sz="3600" dirty="0"/>
              <a:t>No cruel &amp; unusual punishment </a:t>
            </a:r>
            <a:endParaRPr lang="en-US" altLang="en-US" sz="3600" dirty="0" smtClean="0"/>
          </a:p>
          <a:p>
            <a:r>
              <a:rPr lang="en-US" altLang="en-US" sz="4000" i="1" dirty="0">
                <a:solidFill>
                  <a:srgbClr val="FF0000"/>
                </a:solidFill>
              </a:rPr>
              <a:t>British monarchy will be a limited </a:t>
            </a:r>
            <a:endParaRPr lang="en-US" altLang="en-US" sz="4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4000" i="1" dirty="0" smtClean="0">
                <a:solidFill>
                  <a:srgbClr val="FF0000"/>
                </a:solidFill>
              </a:rPr>
              <a:t>monarchy </a:t>
            </a:r>
            <a:r>
              <a:rPr lang="en-US" altLang="en-US" sz="4000" i="1" dirty="0">
                <a:solidFill>
                  <a:srgbClr val="FF0000"/>
                </a:solidFill>
              </a:rPr>
              <a:t>without a major war</a:t>
            </a:r>
          </a:p>
          <a:p>
            <a:endParaRPr lang="en-US" altLang="en-US" sz="4000" dirty="0"/>
          </a:p>
          <a:p>
            <a:endParaRPr lang="en-US" dirty="0"/>
          </a:p>
        </p:txBody>
      </p:sp>
      <p:pic>
        <p:nvPicPr>
          <p:cNvPr id="5" name="Picture 2" descr="Image result for william and k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1" y="3200400"/>
            <a:ext cx="3309257" cy="3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C90023794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9" y="2248144"/>
            <a:ext cx="1556657" cy="11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Write 5 </a:t>
            </a:r>
            <a:r>
              <a:rPr lang="en-US" dirty="0" smtClean="0"/>
              <a:t>level one questions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4467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Impact" panose="020B0806030902050204" pitchFamily="34" charset="0"/>
              </a:rPr>
              <a:t>RofD</a:t>
            </a:r>
            <a:r>
              <a:rPr lang="en-US" dirty="0" smtClean="0">
                <a:latin typeface="Impact" panose="020B0806030902050204" pitchFamily="34" charset="0"/>
              </a:rPr>
              <a:t> #7: Glorious Revolution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/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sz="3400" dirty="0" smtClean="0">
                <a:latin typeface="Impact" panose="020B0806030902050204" pitchFamily="34" charset="0"/>
              </a:rPr>
              <a:t>Parliament </a:t>
            </a:r>
            <a:endParaRPr lang="en-US" sz="3400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82" y="2209800"/>
            <a:ext cx="5682343" cy="383222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1295 – </a:t>
            </a:r>
            <a:r>
              <a:rPr lang="en-US" sz="3000" i="1" dirty="0" smtClean="0"/>
              <a:t>king needs money for a war w/France </a:t>
            </a:r>
          </a:p>
          <a:p>
            <a:pPr lvl="1"/>
            <a:r>
              <a:rPr lang="en-US" sz="3000" dirty="0" smtClean="0"/>
              <a:t>Asks nobles for </a:t>
            </a:r>
            <a:r>
              <a:rPr lang="en-US" sz="3000" dirty="0" smtClean="0"/>
              <a:t>consent, </a:t>
            </a:r>
            <a:r>
              <a:rPr lang="en-US" sz="3000" dirty="0" smtClean="0"/>
              <a:t>say yes! </a:t>
            </a:r>
          </a:p>
          <a:p>
            <a:pPr lvl="1"/>
            <a:r>
              <a:rPr lang="en-US" sz="3000" dirty="0" smtClean="0"/>
              <a:t>Begins idea of a </a:t>
            </a:r>
            <a:r>
              <a:rPr lang="en-US" sz="3400" u="sng" dirty="0" smtClean="0">
                <a:latin typeface="Impact" panose="020B0806030902050204" pitchFamily="34" charset="0"/>
              </a:rPr>
              <a:t>Parliament</a:t>
            </a:r>
            <a:r>
              <a:rPr lang="en-US" sz="3000" dirty="0" smtClean="0"/>
              <a:t>: group that makes laws, gives out money  &amp; approves actions of the King</a:t>
            </a:r>
          </a:p>
        </p:txBody>
      </p:sp>
      <p:pic>
        <p:nvPicPr>
          <p:cNvPr id="1026" name="Picture 2" descr="Image result for parliament england 15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61" y="1799545"/>
            <a:ext cx="47529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690051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Impact" panose="020B0806030902050204" pitchFamily="34" charset="0"/>
              </a:rPr>
              <a:t>Catholic Church: </a:t>
            </a:r>
            <a:r>
              <a:rPr lang="en-US" dirty="0"/>
              <a:t>Governed life across Europe </a:t>
            </a:r>
            <a:br>
              <a:rPr lang="en-US" dirty="0"/>
            </a:br>
            <a:r>
              <a:rPr lang="en-US" u="sng" dirty="0" smtClean="0">
                <a:latin typeface="Impact" panose="020B0806030902050204" pitchFamily="34" charset="0"/>
              </a:rPr>
              <a:t> </a:t>
            </a:r>
            <a:endParaRPr lang="en-US" u="sng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0" y="1545771"/>
            <a:ext cx="8186059" cy="4821181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People </a:t>
            </a:r>
            <a:r>
              <a:rPr lang="en-US" sz="3400" dirty="0" smtClean="0">
                <a:solidFill>
                  <a:srgbClr val="FF0000"/>
                </a:solidFill>
              </a:rPr>
              <a:t>who disobeyed – including kings – would be </a:t>
            </a:r>
            <a:r>
              <a:rPr lang="en-US" sz="3400" b="1" u="sng" dirty="0" smtClean="0">
                <a:solidFill>
                  <a:srgbClr val="FF0000"/>
                </a:solidFill>
              </a:rPr>
              <a:t>excommunicated : </a:t>
            </a:r>
            <a:r>
              <a:rPr lang="en-US" sz="3400" dirty="0" smtClean="0">
                <a:solidFill>
                  <a:srgbClr val="FF0000"/>
                </a:solidFill>
              </a:rPr>
              <a:t>cut off from the Church </a:t>
            </a:r>
            <a:endParaRPr lang="en-US" sz="3400" dirty="0" smtClean="0">
              <a:solidFill>
                <a:srgbClr val="FF0000"/>
              </a:solidFill>
            </a:endParaRPr>
          </a:p>
          <a:p>
            <a:r>
              <a:rPr lang="en-US" sz="3600" b="1" u="sng" dirty="0"/>
              <a:t>Reformation</a:t>
            </a:r>
            <a:r>
              <a:rPr lang="en-US" sz="3600" dirty="0"/>
              <a:t> (reform Catholic Church) </a:t>
            </a:r>
            <a:endParaRPr lang="en-US" sz="3600" dirty="0" smtClean="0"/>
          </a:p>
          <a:p>
            <a:pPr lvl="1"/>
            <a:r>
              <a:rPr lang="en-US" sz="2600" dirty="0"/>
              <a:t>1500s – </a:t>
            </a:r>
            <a:r>
              <a:rPr lang="en-US" sz="2600" b="1" u="sng" dirty="0"/>
              <a:t>Martin Luther </a:t>
            </a:r>
            <a:r>
              <a:rPr lang="en-US" sz="2600" dirty="0"/>
              <a:t>will criticize the Catholic Church </a:t>
            </a:r>
          </a:p>
          <a:p>
            <a:pPr lvl="1"/>
            <a:r>
              <a:rPr lang="en-US" sz="3000" b="1" u="sng" dirty="0" smtClean="0"/>
              <a:t>Protestants</a:t>
            </a:r>
            <a:r>
              <a:rPr lang="en-US" sz="3000" dirty="0" smtClean="0"/>
              <a:t> </a:t>
            </a:r>
            <a:r>
              <a:rPr lang="en-US" sz="3000" dirty="0"/>
              <a:t>(Protestors</a:t>
            </a:r>
            <a:r>
              <a:rPr lang="en-US" sz="3000" dirty="0" smtClean="0"/>
              <a:t>): leave Catholic Ch.  </a:t>
            </a:r>
            <a:endParaRPr lang="en-US" sz="3000" dirty="0"/>
          </a:p>
          <a:p>
            <a:pPr lvl="3"/>
            <a:r>
              <a:rPr lang="en-US" sz="2800" dirty="0">
                <a:solidFill>
                  <a:srgbClr val="FF0000"/>
                </a:solidFill>
              </a:rPr>
              <a:t>Lead to many Christian groups – Lutherans </a:t>
            </a:r>
          </a:p>
          <a:p>
            <a:endParaRPr lang="en-US" sz="3400" dirty="0"/>
          </a:p>
        </p:txBody>
      </p:sp>
      <p:pic>
        <p:nvPicPr>
          <p:cNvPr id="5" name="Picture 2" descr="Image result for martin luther 95 the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46" y="2198914"/>
            <a:ext cx="3047998" cy="29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14457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1500s – </a:t>
            </a:r>
            <a:r>
              <a:rPr lang="en-US" sz="3000" b="1" u="sng" dirty="0" smtClean="0"/>
              <a:t>King Henry VIII </a:t>
            </a:r>
            <a:r>
              <a:rPr lang="en-US" sz="3000" dirty="0" smtClean="0"/>
              <a:t>(8) </a:t>
            </a:r>
          </a:p>
          <a:p>
            <a:pPr lvl="1"/>
            <a:r>
              <a:rPr lang="en-US" sz="3000" dirty="0" smtClean="0">
                <a:solidFill>
                  <a:srgbClr val="00B0F0"/>
                </a:solidFill>
              </a:rPr>
              <a:t>Asked Church to annul (end) his marriage – Pope said NO</a:t>
            </a:r>
          </a:p>
          <a:p>
            <a:pPr lvl="1"/>
            <a:r>
              <a:rPr lang="en-US" sz="3000" dirty="0" smtClean="0"/>
              <a:t>Started his own Protestant church </a:t>
            </a:r>
          </a:p>
          <a:p>
            <a:pPr lvl="2"/>
            <a:r>
              <a:rPr lang="en-US" sz="3000" b="1" u="sng" dirty="0" smtClean="0"/>
              <a:t>Church of England or Anglican </a:t>
            </a:r>
            <a:endParaRPr lang="en-US" sz="3000" b="1" u="sng" dirty="0"/>
          </a:p>
        </p:txBody>
      </p:sp>
      <p:sp>
        <p:nvSpPr>
          <p:cNvPr id="4" name="AutoShape 2" descr="Image result for henry vi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enry vi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mage result for henry v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4" y="702136"/>
            <a:ext cx="4427310" cy="54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King Charles I </a:t>
            </a:r>
            <a:r>
              <a:rPr lang="en-US" dirty="0" smtClean="0"/>
              <a:t>(1620s)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57"/>
            <a:ext cx="10515600" cy="46203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Needed money for wars </a:t>
            </a:r>
          </a:p>
          <a:p>
            <a:pPr lvl="1"/>
            <a:r>
              <a:rPr lang="en-US" sz="3000" dirty="0" smtClean="0"/>
              <a:t>Parliament said – yes – IF you sign this: </a:t>
            </a:r>
          </a:p>
          <a:p>
            <a:pPr lvl="2"/>
            <a:r>
              <a:rPr lang="en-US" sz="3000" u="sng" dirty="0" smtClean="0">
                <a:latin typeface="Impact" panose="020B0806030902050204" pitchFamily="34" charset="0"/>
              </a:rPr>
              <a:t>Petition of Right 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3000" dirty="0" smtClean="0"/>
              <a:t>Can’t tax without Parliament’s consent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3000" dirty="0" smtClean="0"/>
              <a:t>Can’t imprison people illegally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sz="3000" dirty="0" smtClean="0"/>
              <a:t>Cant force people to </a:t>
            </a:r>
            <a:r>
              <a:rPr lang="en-US" sz="3000" b="1" u="sng" dirty="0" smtClean="0"/>
              <a:t>quarter</a:t>
            </a:r>
            <a:r>
              <a:rPr lang="en-US" sz="3000" dirty="0" smtClean="0"/>
              <a:t> (feed and house) soldiers</a:t>
            </a:r>
            <a:endParaRPr lang="en-US" sz="3000" dirty="0"/>
          </a:p>
        </p:txBody>
      </p:sp>
      <p:pic>
        <p:nvPicPr>
          <p:cNvPr id="7170" name="Picture 2" descr="Image result for petition of r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0" y="4527778"/>
            <a:ext cx="3777343" cy="22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714"/>
            <a:ext cx="5595257" cy="52142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Charles ignores it, gets rid of Parliament, &amp; taxes the people 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And then, he tries to get everyone to follow Anglican ways </a:t>
            </a:r>
          </a:p>
          <a:p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Army is raised by Scottish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(Catholic)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and war is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coming</a:t>
            </a:r>
          </a:p>
          <a:p>
            <a:r>
              <a:rPr lang="en-US" sz="3000" b="1" u="sng" dirty="0">
                <a:solidFill>
                  <a:srgbClr val="FF0000"/>
                </a:solidFill>
              </a:rPr>
              <a:t>English Civil War </a:t>
            </a:r>
            <a:r>
              <a:rPr lang="en-US" sz="3000" dirty="0">
                <a:solidFill>
                  <a:srgbClr val="FF0000"/>
                </a:solidFill>
              </a:rPr>
              <a:t>(1642-49) 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Charles will be tried &amp; executed </a:t>
            </a:r>
          </a:p>
          <a:p>
            <a:pPr lvl="1"/>
            <a:r>
              <a:rPr lang="en-US" sz="3000" b="1" dirty="0">
                <a:solidFill>
                  <a:srgbClr val="FF0000"/>
                </a:solidFill>
              </a:rPr>
              <a:t>Monarchy will END! 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</a:rPr>
              <a:t>Popular new leader ---- who will turn into a dictator --- dies </a:t>
            </a:r>
          </a:p>
          <a:p>
            <a:pPr lvl="2"/>
            <a:r>
              <a:rPr lang="en-US" sz="3000" b="1" dirty="0">
                <a:solidFill>
                  <a:srgbClr val="FF0000"/>
                </a:solidFill>
              </a:rPr>
              <a:t>Monarchy returns </a:t>
            </a:r>
          </a:p>
          <a:p>
            <a:endParaRPr lang="en-US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</p:txBody>
      </p:sp>
      <p:pic>
        <p:nvPicPr>
          <p:cNvPr id="6146" name="Picture 2" descr="Image result for charles 1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8" y="239486"/>
            <a:ext cx="4817714" cy="647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+mn-lt"/>
              </a:rPr>
              <a:t/>
            </a:r>
            <a:br>
              <a:rPr lang="en-US" b="1" u="sng" dirty="0" smtClean="0">
                <a:latin typeface="+mn-lt"/>
              </a:rPr>
            </a:br>
            <a:r>
              <a:rPr lang="en-US" b="1" u="sng" dirty="0" smtClean="0">
                <a:solidFill>
                  <a:srgbClr val="002060"/>
                </a:solidFill>
                <a:latin typeface="+mn-lt"/>
              </a:rPr>
              <a:t>Restoration</a:t>
            </a:r>
            <a:r>
              <a:rPr lang="en-US" dirty="0" smtClean="0">
                <a:solidFill>
                  <a:srgbClr val="002060"/>
                </a:solidFill>
              </a:rPr>
              <a:t>: bring back the King!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5110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Things were so bad under the new leader who turned into a dictator, that people cheered with joy when the son of Charles I became the new king</a:t>
            </a:r>
          </a:p>
          <a:p>
            <a:r>
              <a:rPr lang="en-US" sz="3400" dirty="0" smtClean="0">
                <a:solidFill>
                  <a:srgbClr val="7030A0"/>
                </a:solidFill>
              </a:rPr>
              <a:t>But, Charles II had no son – who will be the next king? </a:t>
            </a:r>
          </a:p>
          <a:p>
            <a:pPr lvl="1"/>
            <a:r>
              <a:rPr lang="en-US" sz="3400" dirty="0" smtClean="0">
                <a:solidFill>
                  <a:srgbClr val="7030A0"/>
                </a:solidFill>
              </a:rPr>
              <a:t>His brother – but his brother is a Catholic! </a:t>
            </a:r>
            <a:endParaRPr lang="en-US" sz="3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9229" y="424543"/>
            <a:ext cx="9851571" cy="11430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rgbClr val="00B0F0"/>
                </a:solidFill>
              </a:rPr>
              <a:t>Royal Drama 1600s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567543"/>
            <a:ext cx="6172200" cy="4525963"/>
          </a:xfrm>
        </p:spPr>
        <p:txBody>
          <a:bodyPr/>
          <a:lstStyle/>
          <a:p>
            <a:r>
              <a:rPr lang="en-US" altLang="en-US" dirty="0" smtClean="0">
                <a:latin typeface="Impact" panose="020B0806030902050204" pitchFamily="34" charset="0"/>
              </a:rPr>
              <a:t>Catholic</a:t>
            </a:r>
            <a:r>
              <a:rPr lang="en-US" altLang="en-US" dirty="0" smtClean="0"/>
              <a:t> king, James II, </a:t>
            </a:r>
            <a:r>
              <a:rPr lang="en-US" altLang="en-US" dirty="0" smtClean="0"/>
              <a:t>takes throne</a:t>
            </a:r>
            <a:r>
              <a:rPr lang="en-US" altLang="en-US" dirty="0" smtClean="0"/>
              <a:t>! </a:t>
            </a:r>
          </a:p>
          <a:p>
            <a:r>
              <a:rPr lang="en-US" altLang="en-US" dirty="0" smtClean="0">
                <a:latin typeface="Impact" panose="020B0806030902050204" pitchFamily="34" charset="0"/>
              </a:rPr>
              <a:t>Protestants</a:t>
            </a:r>
            <a:r>
              <a:rPr lang="en-US" altLang="en-US" dirty="0" smtClean="0"/>
              <a:t> are worried </a:t>
            </a:r>
            <a:r>
              <a:rPr lang="en-US" altLang="en-US" u="sng" dirty="0" smtClean="0"/>
              <a:t>SO</a:t>
            </a:r>
            <a:r>
              <a:rPr lang="en-US" altLang="en-US" dirty="0" smtClean="0"/>
              <a:t> Parliament offers throne to Protestants </a:t>
            </a:r>
            <a:r>
              <a:rPr lang="en-US" altLang="en-US" dirty="0" smtClean="0"/>
              <a:t>– daughter </a:t>
            </a:r>
            <a:r>
              <a:rPr lang="en-US" altLang="en-US" dirty="0" smtClean="0"/>
              <a:t>of the king married to a Dutch prince - </a:t>
            </a:r>
            <a:r>
              <a:rPr lang="en-US" altLang="en-US" u="sng" dirty="0" smtClean="0"/>
              <a:t>IF</a:t>
            </a:r>
            <a:r>
              <a:rPr lang="en-US" altLang="en-US" dirty="0" smtClean="0"/>
              <a:t> they’ll obey their rules </a:t>
            </a:r>
          </a:p>
          <a:p>
            <a:pPr lvl="1"/>
            <a:r>
              <a:rPr lang="en-US" altLang="en-US" sz="4000" dirty="0" smtClean="0">
                <a:solidFill>
                  <a:srgbClr val="FF0000"/>
                </a:solidFill>
              </a:rPr>
              <a:t>Would you take the deal? </a:t>
            </a:r>
          </a:p>
          <a:p>
            <a:pPr lvl="1"/>
            <a:endParaRPr lang="en-US" altLang="en-US" dirty="0" smtClean="0"/>
          </a:p>
        </p:txBody>
      </p:sp>
      <p:pic>
        <p:nvPicPr>
          <p:cNvPr id="19460" name="Picture 2" descr="https://encrypted-tbn1.gstatic.com/images?q=tbn:ANd9GcTbYqVNSIS3qDe5iE55mogC7MozNaiGVxm1wR2hxYN8xMbqzda5P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9601"/>
            <a:ext cx="33115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r>
              <a:rPr lang="en-US" altLang="en-US" sz="4400" dirty="0" smtClean="0"/>
              <a:t>Protestant </a:t>
            </a:r>
            <a:r>
              <a:rPr lang="en-US" altLang="en-US" sz="4400" dirty="0"/>
              <a:t>couple – </a:t>
            </a:r>
            <a:r>
              <a:rPr lang="en-US" altLang="en-US" sz="4400" b="1" u="sng" dirty="0"/>
              <a:t>William &amp; Mary </a:t>
            </a:r>
            <a:r>
              <a:rPr lang="en-US" altLang="en-US" sz="4400" dirty="0" smtClean="0"/>
              <a:t>– say YES</a:t>
            </a:r>
            <a:r>
              <a:rPr lang="en-US" altLang="en-US" sz="4400" dirty="0" smtClean="0"/>
              <a:t>!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sz="30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should the James II do? </a:t>
            </a:r>
            <a:endParaRPr lang="en-US" altLang="en-US" sz="3000" dirty="0" smtClean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371600" lvl="2" indent="-457200">
              <a:buFont typeface="+mj-lt"/>
              <a:buAutoNum type="alphaUcPeriod"/>
            </a:pPr>
            <a:r>
              <a:rPr lang="en-US" alt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Raise an army and fight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alt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Run away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altLang="en-US" sz="30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his daughter the throne nicely. Sharing is caring</a:t>
            </a:r>
            <a:endParaRPr lang="en-US" altLang="en-US" sz="30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4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506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Impact</vt:lpstr>
      <vt:lpstr>Wingdings</vt:lpstr>
      <vt:lpstr>Office Theme</vt:lpstr>
      <vt:lpstr>Answer on LEFT </vt:lpstr>
      <vt:lpstr>RofD #7: Glorious Revolution   Parliament </vt:lpstr>
      <vt:lpstr>Catholic Church: Governed life across Europe   </vt:lpstr>
      <vt:lpstr>England </vt:lpstr>
      <vt:lpstr>King Charles I (1620s)</vt:lpstr>
      <vt:lpstr>And then, </vt:lpstr>
      <vt:lpstr> Restoration: bring back the King!</vt:lpstr>
      <vt:lpstr>Royal Drama 1600s</vt:lpstr>
      <vt:lpstr> </vt:lpstr>
      <vt:lpstr>Glorious Revolution (1680s)</vt:lpstr>
      <vt:lpstr>Monarchy is restricted by this new document:</vt:lpstr>
      <vt:lpstr>On the left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 on LEFT </dc:title>
  <dc:creator>Gunter, Rachel E.</dc:creator>
  <cp:lastModifiedBy>Gunter, Rachel E.</cp:lastModifiedBy>
  <cp:revision>35</cp:revision>
  <dcterms:created xsi:type="dcterms:W3CDTF">2016-09-13T03:34:56Z</dcterms:created>
  <dcterms:modified xsi:type="dcterms:W3CDTF">2017-09-06T22:49:22Z</dcterms:modified>
</cp:coreProperties>
</file>