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60" r:id="rId3"/>
    <p:sldId id="273" r:id="rId4"/>
    <p:sldId id="261" r:id="rId5"/>
    <p:sldId id="258" r:id="rId6"/>
    <p:sldId id="262" r:id="rId7"/>
    <p:sldId id="263" r:id="rId8"/>
    <p:sldId id="265" r:id="rId9"/>
    <p:sldId id="274" r:id="rId10"/>
    <p:sldId id="264" r:id="rId11"/>
    <p:sldId id="269" r:id="rId12"/>
    <p:sldId id="271" r:id="rId13"/>
    <p:sldId id="270" r:id="rId14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60" d="100"/>
          <a:sy n="60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78481F-3CB3-4042-8818-BE4FDDC565A9}" type="doc">
      <dgm:prSet loTypeId="urn:microsoft.com/office/officeart/2005/8/layout/vList5" loCatId="list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EF74AEA-6CF3-4697-8ED9-424584F5AF66}">
      <dgm:prSet phldrT="[Text]"/>
      <dgm:spPr/>
      <dgm:t>
        <a:bodyPr/>
        <a:lstStyle/>
        <a:p>
          <a:r>
            <a:rPr lang="en-US" dirty="0" smtClean="0"/>
            <a:t>M</a:t>
          </a:r>
          <a:endParaRPr lang="en-US" dirty="0"/>
        </a:p>
      </dgm:t>
    </dgm:pt>
    <dgm:pt modelId="{C959FFC8-2C35-4D2C-9E40-2DE85F1DCF8A}" type="parTrans" cxnId="{2C429BEE-026A-46D4-AF47-E36FB13D9E47}">
      <dgm:prSet/>
      <dgm:spPr/>
      <dgm:t>
        <a:bodyPr/>
        <a:lstStyle/>
        <a:p>
          <a:endParaRPr lang="en-US"/>
        </a:p>
      </dgm:t>
    </dgm:pt>
    <dgm:pt modelId="{322C0003-BEB5-44D9-8909-D4C6D6FED2D0}" type="sibTrans" cxnId="{2C429BEE-026A-46D4-AF47-E36FB13D9E47}">
      <dgm:prSet/>
      <dgm:spPr/>
      <dgm:t>
        <a:bodyPr/>
        <a:lstStyle/>
        <a:p>
          <a:endParaRPr lang="en-US"/>
        </a:p>
      </dgm:t>
    </dgm:pt>
    <dgm:pt modelId="{9EED5087-832C-4182-9BBB-E7E1661A3BD0}">
      <dgm:prSet phldrT="[Text]" custT="1"/>
      <dgm:spPr/>
      <dgm:t>
        <a:bodyPr/>
        <a:lstStyle/>
        <a:p>
          <a:r>
            <a:rPr lang="en-US" sz="1800" dirty="0" smtClean="0"/>
            <a:t>Militarism: define </a:t>
          </a:r>
          <a:endParaRPr lang="en-US" sz="1800" dirty="0"/>
        </a:p>
      </dgm:t>
    </dgm:pt>
    <dgm:pt modelId="{F9611262-FF54-48EF-BD1D-F2C013A19DA3}" type="parTrans" cxnId="{669EB493-D862-472A-888C-09F1494E9E31}">
      <dgm:prSet/>
      <dgm:spPr/>
      <dgm:t>
        <a:bodyPr/>
        <a:lstStyle/>
        <a:p>
          <a:endParaRPr lang="en-US"/>
        </a:p>
      </dgm:t>
    </dgm:pt>
    <dgm:pt modelId="{9F5FD61E-90A0-4433-BB44-9DD11351C474}" type="sibTrans" cxnId="{669EB493-D862-472A-888C-09F1494E9E31}">
      <dgm:prSet/>
      <dgm:spPr/>
      <dgm:t>
        <a:bodyPr/>
        <a:lstStyle/>
        <a:p>
          <a:endParaRPr lang="en-US"/>
        </a:p>
      </dgm:t>
    </dgm:pt>
    <dgm:pt modelId="{2F2A857D-5D26-4C5A-8785-C58FAFA12C8E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E3F1583F-3E48-41B4-AD40-205B67A44449}" type="parTrans" cxnId="{A5153759-D2B3-4B77-B474-6D596852E631}">
      <dgm:prSet/>
      <dgm:spPr/>
      <dgm:t>
        <a:bodyPr/>
        <a:lstStyle/>
        <a:p>
          <a:endParaRPr lang="en-US"/>
        </a:p>
      </dgm:t>
    </dgm:pt>
    <dgm:pt modelId="{28306D04-4BF5-4F70-9ABA-DE8A58382D1A}" type="sibTrans" cxnId="{A5153759-D2B3-4B77-B474-6D596852E631}">
      <dgm:prSet/>
      <dgm:spPr/>
      <dgm:t>
        <a:bodyPr/>
        <a:lstStyle/>
        <a:p>
          <a:endParaRPr lang="en-US"/>
        </a:p>
      </dgm:t>
    </dgm:pt>
    <dgm:pt modelId="{70EAD5C3-78DB-4A41-8C9E-204A1DD37822}">
      <dgm:prSet phldrT="[Text]" custT="1"/>
      <dgm:spPr/>
      <dgm:t>
        <a:bodyPr/>
        <a:lstStyle/>
        <a:p>
          <a:pPr algn="l"/>
          <a:r>
            <a:rPr lang="en-US" sz="1800" dirty="0" smtClean="0"/>
            <a:t>Alliances: define </a:t>
          </a:r>
          <a:endParaRPr lang="en-US" sz="1800" dirty="0"/>
        </a:p>
      </dgm:t>
    </dgm:pt>
    <dgm:pt modelId="{C4D33EBD-3816-4D73-8A15-22C8D84533E8}" type="parTrans" cxnId="{64CF6F2D-9DC6-4555-A9CA-0F88C8C10FB7}">
      <dgm:prSet/>
      <dgm:spPr/>
      <dgm:t>
        <a:bodyPr/>
        <a:lstStyle/>
        <a:p>
          <a:endParaRPr lang="en-US"/>
        </a:p>
      </dgm:t>
    </dgm:pt>
    <dgm:pt modelId="{BB7F1A6B-5AB6-4132-A2E3-1837160B12EA}" type="sibTrans" cxnId="{64CF6F2D-9DC6-4555-A9CA-0F88C8C10FB7}">
      <dgm:prSet/>
      <dgm:spPr/>
      <dgm:t>
        <a:bodyPr/>
        <a:lstStyle/>
        <a:p>
          <a:endParaRPr lang="en-US"/>
        </a:p>
      </dgm:t>
    </dgm:pt>
    <dgm:pt modelId="{82A159A1-5F4E-4D29-BB00-978A4467CB48}">
      <dgm:prSet phldrT="[Text]"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162C405A-72EA-42BF-B4C3-03BB5011BE1D}" type="parTrans" cxnId="{19AD9527-46C9-421A-B8F1-DF0D9F8C094C}">
      <dgm:prSet/>
      <dgm:spPr/>
      <dgm:t>
        <a:bodyPr/>
        <a:lstStyle/>
        <a:p>
          <a:endParaRPr lang="en-US"/>
        </a:p>
      </dgm:t>
    </dgm:pt>
    <dgm:pt modelId="{2C64AAFF-6C58-47FD-B122-64B84BFC5AB1}" type="sibTrans" cxnId="{19AD9527-46C9-421A-B8F1-DF0D9F8C094C}">
      <dgm:prSet/>
      <dgm:spPr/>
      <dgm:t>
        <a:bodyPr/>
        <a:lstStyle/>
        <a:p>
          <a:endParaRPr lang="en-US"/>
        </a:p>
      </dgm:t>
    </dgm:pt>
    <dgm:pt modelId="{8B66FB37-13A6-45FD-BA02-0E0ADB1F0EB8}">
      <dgm:prSet phldrT="[Text]" custT="1"/>
      <dgm:spPr/>
      <dgm:t>
        <a:bodyPr/>
        <a:lstStyle/>
        <a:p>
          <a:r>
            <a:rPr lang="en-US" sz="2000" dirty="0" smtClean="0"/>
            <a:t>Define </a:t>
          </a:r>
          <a:endParaRPr lang="en-US" sz="2000" dirty="0"/>
        </a:p>
      </dgm:t>
    </dgm:pt>
    <dgm:pt modelId="{18B9E390-044C-4DA8-8C7D-C1D6DECF8F9D}" type="parTrans" cxnId="{55F00DEF-5BF3-42B4-8EB0-9405371547AB}">
      <dgm:prSet/>
      <dgm:spPr/>
      <dgm:t>
        <a:bodyPr/>
        <a:lstStyle/>
        <a:p>
          <a:endParaRPr lang="en-US"/>
        </a:p>
      </dgm:t>
    </dgm:pt>
    <dgm:pt modelId="{B1F3EE9E-682F-41CA-8FC1-D70C209A8E57}" type="sibTrans" cxnId="{55F00DEF-5BF3-42B4-8EB0-9405371547AB}">
      <dgm:prSet/>
      <dgm:spPr/>
      <dgm:t>
        <a:bodyPr/>
        <a:lstStyle/>
        <a:p>
          <a:endParaRPr lang="en-US"/>
        </a:p>
      </dgm:t>
    </dgm:pt>
    <dgm:pt modelId="{10FE378F-BD4D-4CD0-8FA4-355C40092A0D}">
      <dgm:prSet phldrT="[Text]"/>
      <dgm:spPr/>
      <dgm:t>
        <a:bodyPr/>
        <a:lstStyle/>
        <a:p>
          <a:endParaRPr lang="en-US" sz="1100" dirty="0"/>
        </a:p>
      </dgm:t>
    </dgm:pt>
    <dgm:pt modelId="{F2D498BC-EDD4-486F-A820-FCB313C32893}" type="parTrans" cxnId="{0B35B497-D44E-4D7B-96A9-30B2E5107053}">
      <dgm:prSet/>
      <dgm:spPr/>
      <dgm:t>
        <a:bodyPr/>
        <a:lstStyle/>
        <a:p>
          <a:endParaRPr lang="en-US"/>
        </a:p>
      </dgm:t>
    </dgm:pt>
    <dgm:pt modelId="{FECE741C-A6EE-4651-A6C7-894BD955A0B0}" type="sibTrans" cxnId="{0B35B497-D44E-4D7B-96A9-30B2E5107053}">
      <dgm:prSet/>
      <dgm:spPr/>
      <dgm:t>
        <a:bodyPr/>
        <a:lstStyle/>
        <a:p>
          <a:endParaRPr lang="en-US"/>
        </a:p>
      </dgm:t>
    </dgm:pt>
    <dgm:pt modelId="{39302F32-0194-41F3-8995-DB36E60C3639}">
      <dgm:prSet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E3AFD3DA-037D-4BC3-B017-A814F221B966}" type="parTrans" cxnId="{4B009BFB-3C63-4658-998C-2837ABAAC0EE}">
      <dgm:prSet/>
      <dgm:spPr/>
      <dgm:t>
        <a:bodyPr/>
        <a:lstStyle/>
        <a:p>
          <a:endParaRPr lang="en-US"/>
        </a:p>
      </dgm:t>
    </dgm:pt>
    <dgm:pt modelId="{E01E83C2-B556-4A05-9980-CB2122AD1972}" type="sibTrans" cxnId="{4B009BFB-3C63-4658-998C-2837ABAAC0EE}">
      <dgm:prSet/>
      <dgm:spPr/>
      <dgm:t>
        <a:bodyPr/>
        <a:lstStyle/>
        <a:p>
          <a:endParaRPr lang="en-US"/>
        </a:p>
      </dgm:t>
    </dgm:pt>
    <dgm:pt modelId="{0AC927B9-F93D-4698-86B3-ABF7EBF89289}">
      <dgm:prSet phldrT="[Text]" custT="1"/>
      <dgm:spPr/>
      <dgm:t>
        <a:bodyPr/>
        <a:lstStyle/>
        <a:p>
          <a:pPr algn="l"/>
          <a:r>
            <a:rPr lang="en-US" sz="1800" dirty="0" smtClean="0"/>
            <a:t>Alliance 1</a:t>
          </a:r>
          <a:endParaRPr lang="en-US" sz="1800" dirty="0"/>
        </a:p>
      </dgm:t>
    </dgm:pt>
    <dgm:pt modelId="{7A259BA9-6B47-430F-8F30-C9F0C662A848}" type="sibTrans" cxnId="{72CE5BC4-8C46-434A-AC55-59E2E8C99FD2}">
      <dgm:prSet/>
      <dgm:spPr/>
      <dgm:t>
        <a:bodyPr/>
        <a:lstStyle/>
        <a:p>
          <a:endParaRPr lang="en-US"/>
        </a:p>
      </dgm:t>
    </dgm:pt>
    <dgm:pt modelId="{3DD8C5C8-5D8E-496C-8397-95E20F372B8C}" type="parTrans" cxnId="{72CE5BC4-8C46-434A-AC55-59E2E8C99FD2}">
      <dgm:prSet/>
      <dgm:spPr/>
      <dgm:t>
        <a:bodyPr/>
        <a:lstStyle/>
        <a:p>
          <a:endParaRPr lang="en-US"/>
        </a:p>
      </dgm:t>
    </dgm:pt>
    <dgm:pt modelId="{1F36DFFA-8275-4853-ACCF-80A589B849B2}">
      <dgm:prSet phldrT="[Text]" custT="1"/>
      <dgm:spPr/>
      <dgm:t>
        <a:bodyPr/>
        <a:lstStyle/>
        <a:p>
          <a:r>
            <a:rPr lang="en-US" sz="1800" dirty="0" smtClean="0"/>
            <a:t>Who is building up military? </a:t>
          </a:r>
          <a:r>
            <a:rPr lang="en-US" sz="1800" dirty="0" smtClean="0"/>
            <a:t> </a:t>
          </a:r>
          <a:endParaRPr lang="en-US" sz="1800" dirty="0"/>
        </a:p>
      </dgm:t>
    </dgm:pt>
    <dgm:pt modelId="{C6635C30-E8AA-4828-9C90-EA07677A5223}" type="sibTrans" cxnId="{B167C69B-D151-4023-83D7-4E97D81BE25E}">
      <dgm:prSet/>
      <dgm:spPr/>
      <dgm:t>
        <a:bodyPr/>
        <a:lstStyle/>
        <a:p>
          <a:endParaRPr lang="en-US"/>
        </a:p>
      </dgm:t>
    </dgm:pt>
    <dgm:pt modelId="{18BD70EF-41EC-46A1-9236-4791AF835A14}" type="parTrans" cxnId="{B167C69B-D151-4023-83D7-4E97D81BE25E}">
      <dgm:prSet/>
      <dgm:spPr/>
      <dgm:t>
        <a:bodyPr/>
        <a:lstStyle/>
        <a:p>
          <a:endParaRPr lang="en-US"/>
        </a:p>
      </dgm:t>
    </dgm:pt>
    <dgm:pt modelId="{B6A21BC1-82B2-43AA-9761-C3C6836BFCEC}">
      <dgm:prSet custT="1"/>
      <dgm:spPr/>
      <dgm:t>
        <a:bodyPr/>
        <a:lstStyle/>
        <a:p>
          <a:r>
            <a:rPr lang="en-US" sz="2000" dirty="0" smtClean="0"/>
            <a:t>Define </a:t>
          </a:r>
          <a:endParaRPr lang="en-US" sz="2000" dirty="0"/>
        </a:p>
      </dgm:t>
    </dgm:pt>
    <dgm:pt modelId="{95B29143-7127-4329-8810-425EA2347D45}" type="parTrans" cxnId="{4E476EE8-1E84-48D0-8F37-9704A6D4D498}">
      <dgm:prSet/>
      <dgm:spPr/>
      <dgm:t>
        <a:bodyPr/>
        <a:lstStyle/>
        <a:p>
          <a:endParaRPr lang="en-US"/>
        </a:p>
      </dgm:t>
    </dgm:pt>
    <dgm:pt modelId="{7979F108-681F-404F-98F6-BB8CFF6C8323}" type="sibTrans" cxnId="{4E476EE8-1E84-48D0-8F37-9704A6D4D498}">
      <dgm:prSet/>
      <dgm:spPr/>
      <dgm:t>
        <a:bodyPr/>
        <a:lstStyle/>
        <a:p>
          <a:endParaRPr lang="en-US"/>
        </a:p>
      </dgm:t>
    </dgm:pt>
    <dgm:pt modelId="{27B8322C-F70D-4BF7-93EA-198110A0041E}">
      <dgm:prSet phldrT="[Text]" custT="1"/>
      <dgm:spPr/>
      <dgm:t>
        <a:bodyPr/>
        <a:lstStyle/>
        <a:p>
          <a:pPr algn="l"/>
          <a:r>
            <a:rPr lang="en-US" sz="1800" dirty="0" smtClean="0"/>
            <a:t>Alliance 2</a:t>
          </a:r>
          <a:endParaRPr lang="en-US" sz="1800" dirty="0"/>
        </a:p>
      </dgm:t>
    </dgm:pt>
    <dgm:pt modelId="{6E73F2A6-8E9D-4EE5-B2C5-A692A9D28E77}" type="parTrans" cxnId="{34CF0162-2631-4A8A-AF7B-E1C1ED87B2FE}">
      <dgm:prSet/>
      <dgm:spPr/>
      <dgm:t>
        <a:bodyPr/>
        <a:lstStyle/>
        <a:p>
          <a:endParaRPr lang="en-US"/>
        </a:p>
      </dgm:t>
    </dgm:pt>
    <dgm:pt modelId="{4C3951CE-99A0-4E99-BEA3-97725DF8C752}" type="sibTrans" cxnId="{34CF0162-2631-4A8A-AF7B-E1C1ED87B2FE}">
      <dgm:prSet/>
      <dgm:spPr/>
      <dgm:t>
        <a:bodyPr/>
        <a:lstStyle/>
        <a:p>
          <a:endParaRPr lang="en-US"/>
        </a:p>
      </dgm:t>
    </dgm:pt>
    <dgm:pt modelId="{6512766B-2EFC-47BC-AC33-DFD546B12C3E}" type="pres">
      <dgm:prSet presAssocID="{A378481F-3CB3-4042-8818-BE4FDDC565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81373D-1837-4611-828B-C287DA2AFE7A}" type="pres">
      <dgm:prSet presAssocID="{FEF74AEA-6CF3-4697-8ED9-424584F5AF66}" presName="linNode" presStyleCnt="0"/>
      <dgm:spPr/>
    </dgm:pt>
    <dgm:pt modelId="{A12012FE-20D8-49F4-9C48-366243ED312B}" type="pres">
      <dgm:prSet presAssocID="{FEF74AEA-6CF3-4697-8ED9-424584F5AF6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B3EE7-8F41-4D76-8F85-FFD8181B6882}" type="pres">
      <dgm:prSet presAssocID="{FEF74AEA-6CF3-4697-8ED9-424584F5AF6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40D9A-69CF-47F7-B5CA-7AC4AC37A1B3}" type="pres">
      <dgm:prSet presAssocID="{322C0003-BEB5-44D9-8909-D4C6D6FED2D0}" presName="sp" presStyleCnt="0"/>
      <dgm:spPr/>
    </dgm:pt>
    <dgm:pt modelId="{2E6BA5C8-5A9D-4D76-B47A-F5430947A406}" type="pres">
      <dgm:prSet presAssocID="{2F2A857D-5D26-4C5A-8785-C58FAFA12C8E}" presName="linNode" presStyleCnt="0"/>
      <dgm:spPr/>
    </dgm:pt>
    <dgm:pt modelId="{181164C2-CEFF-46DD-96E8-5F2A8988A8DA}" type="pres">
      <dgm:prSet presAssocID="{2F2A857D-5D26-4C5A-8785-C58FAFA12C8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6B943-7229-401D-9827-F920B840A9FA}" type="pres">
      <dgm:prSet presAssocID="{2F2A857D-5D26-4C5A-8785-C58FAFA12C8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2F3A04-F2F6-40FE-ABCC-D190ED1C5473}" type="pres">
      <dgm:prSet presAssocID="{28306D04-4BF5-4F70-9ABA-DE8A58382D1A}" presName="sp" presStyleCnt="0"/>
      <dgm:spPr/>
    </dgm:pt>
    <dgm:pt modelId="{38A0234D-8E49-498B-9762-65752AEA32B0}" type="pres">
      <dgm:prSet presAssocID="{82A159A1-5F4E-4D29-BB00-978A4467CB48}" presName="linNode" presStyleCnt="0"/>
      <dgm:spPr/>
    </dgm:pt>
    <dgm:pt modelId="{08950D49-D8C4-4978-B28E-A9B6D1A8E458}" type="pres">
      <dgm:prSet presAssocID="{82A159A1-5F4E-4D29-BB00-978A4467CB4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84A43-73CC-4CDD-9337-5054DCB2E1ED}" type="pres">
      <dgm:prSet presAssocID="{82A159A1-5F4E-4D29-BB00-978A4467CB48}" presName="descendantText" presStyleLbl="alignAccFollowNode1" presStyleIdx="2" presStyleCnt="4" custLinFactNeighborY="4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7412E-5DE0-4829-8244-312A02E586A5}" type="pres">
      <dgm:prSet presAssocID="{2C64AAFF-6C58-47FD-B122-64B84BFC5AB1}" presName="sp" presStyleCnt="0"/>
      <dgm:spPr/>
    </dgm:pt>
    <dgm:pt modelId="{90B5AB0D-781E-4CF6-8917-F7EC216CDF9E}" type="pres">
      <dgm:prSet presAssocID="{39302F32-0194-41F3-8995-DB36E60C3639}" presName="linNode" presStyleCnt="0"/>
      <dgm:spPr/>
    </dgm:pt>
    <dgm:pt modelId="{C10DEC34-5211-41FB-A19A-9019C8ABD717}" type="pres">
      <dgm:prSet presAssocID="{39302F32-0194-41F3-8995-DB36E60C363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AC2920-CAC5-439B-BC15-F8C85AF63278}" type="pres">
      <dgm:prSet presAssocID="{39302F32-0194-41F3-8995-DB36E60C363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3F996D-B5ED-4DDC-8E01-7F8D3429B45E}" type="presOf" srcId="{B6A21BC1-82B2-43AA-9761-C3C6836BFCEC}" destId="{45AC2920-CAC5-439B-BC15-F8C85AF63278}" srcOrd="0" destOrd="0" presId="urn:microsoft.com/office/officeart/2005/8/layout/vList5"/>
    <dgm:cxn modelId="{198AF0AC-CAEF-4980-8762-92C264A6DA73}" type="presOf" srcId="{9EED5087-832C-4182-9BBB-E7E1661A3BD0}" destId="{538B3EE7-8F41-4D76-8F85-FFD8181B6882}" srcOrd="0" destOrd="0" presId="urn:microsoft.com/office/officeart/2005/8/layout/vList5"/>
    <dgm:cxn modelId="{B167C69B-D151-4023-83D7-4E97D81BE25E}" srcId="{FEF74AEA-6CF3-4697-8ED9-424584F5AF66}" destId="{1F36DFFA-8275-4853-ACCF-80A589B849B2}" srcOrd="1" destOrd="0" parTransId="{18BD70EF-41EC-46A1-9236-4791AF835A14}" sibTransId="{C6635C30-E8AA-4828-9C90-EA07677A5223}"/>
    <dgm:cxn modelId="{669EB493-D862-472A-888C-09F1494E9E31}" srcId="{FEF74AEA-6CF3-4697-8ED9-424584F5AF66}" destId="{9EED5087-832C-4182-9BBB-E7E1661A3BD0}" srcOrd="0" destOrd="0" parTransId="{F9611262-FF54-48EF-BD1D-F2C013A19DA3}" sibTransId="{9F5FD61E-90A0-4433-BB44-9DD11351C474}"/>
    <dgm:cxn modelId="{681C4A98-DC44-4649-B729-98B624D25E7B}" type="presOf" srcId="{A378481F-3CB3-4042-8818-BE4FDDC565A9}" destId="{6512766B-2EFC-47BC-AC33-DFD546B12C3E}" srcOrd="0" destOrd="0" presId="urn:microsoft.com/office/officeart/2005/8/layout/vList5"/>
    <dgm:cxn modelId="{65231564-EC8C-4144-97B2-C9B62BB41AAD}" type="presOf" srcId="{27B8322C-F70D-4BF7-93EA-198110A0041E}" destId="{BF16B943-7229-401D-9827-F920B840A9FA}" srcOrd="0" destOrd="2" presId="urn:microsoft.com/office/officeart/2005/8/layout/vList5"/>
    <dgm:cxn modelId="{3D2070DE-2AF2-4AA4-9C7F-79580F1947A9}" type="presOf" srcId="{2F2A857D-5D26-4C5A-8785-C58FAFA12C8E}" destId="{181164C2-CEFF-46DD-96E8-5F2A8988A8DA}" srcOrd="0" destOrd="0" presId="urn:microsoft.com/office/officeart/2005/8/layout/vList5"/>
    <dgm:cxn modelId="{AC3DC038-EC6C-4865-935D-86991C65728A}" type="presOf" srcId="{10FE378F-BD4D-4CD0-8FA4-355C40092A0D}" destId="{538B3EE7-8F41-4D76-8F85-FFD8181B6882}" srcOrd="0" destOrd="2" presId="urn:microsoft.com/office/officeart/2005/8/layout/vList5"/>
    <dgm:cxn modelId="{34CF0162-2631-4A8A-AF7B-E1C1ED87B2FE}" srcId="{2F2A857D-5D26-4C5A-8785-C58FAFA12C8E}" destId="{27B8322C-F70D-4BF7-93EA-198110A0041E}" srcOrd="2" destOrd="0" parTransId="{6E73F2A6-8E9D-4EE5-B2C5-A692A9D28E77}" sibTransId="{4C3951CE-99A0-4E99-BEA3-97725DF8C752}"/>
    <dgm:cxn modelId="{A5153759-D2B3-4B77-B474-6D596852E631}" srcId="{A378481F-3CB3-4042-8818-BE4FDDC565A9}" destId="{2F2A857D-5D26-4C5A-8785-C58FAFA12C8E}" srcOrd="1" destOrd="0" parTransId="{E3F1583F-3E48-41B4-AD40-205B67A44449}" sibTransId="{28306D04-4BF5-4F70-9ABA-DE8A58382D1A}"/>
    <dgm:cxn modelId="{4D986654-B31A-4019-BEBA-6D2A5B4CEF5A}" type="presOf" srcId="{82A159A1-5F4E-4D29-BB00-978A4467CB48}" destId="{08950D49-D8C4-4978-B28E-A9B6D1A8E458}" srcOrd="0" destOrd="0" presId="urn:microsoft.com/office/officeart/2005/8/layout/vList5"/>
    <dgm:cxn modelId="{64CF6F2D-9DC6-4555-A9CA-0F88C8C10FB7}" srcId="{2F2A857D-5D26-4C5A-8785-C58FAFA12C8E}" destId="{70EAD5C3-78DB-4A41-8C9E-204A1DD37822}" srcOrd="0" destOrd="0" parTransId="{C4D33EBD-3816-4D73-8A15-22C8D84533E8}" sibTransId="{BB7F1A6B-5AB6-4132-A2E3-1837160B12EA}"/>
    <dgm:cxn modelId="{16B7D33C-1D43-4C41-899B-2E3AD246ED3E}" type="presOf" srcId="{39302F32-0194-41F3-8995-DB36E60C3639}" destId="{C10DEC34-5211-41FB-A19A-9019C8ABD717}" srcOrd="0" destOrd="0" presId="urn:microsoft.com/office/officeart/2005/8/layout/vList5"/>
    <dgm:cxn modelId="{0B35B497-D44E-4D7B-96A9-30B2E5107053}" srcId="{FEF74AEA-6CF3-4697-8ED9-424584F5AF66}" destId="{10FE378F-BD4D-4CD0-8FA4-355C40092A0D}" srcOrd="2" destOrd="0" parTransId="{F2D498BC-EDD4-486F-A820-FCB313C32893}" sibTransId="{FECE741C-A6EE-4651-A6C7-894BD955A0B0}"/>
    <dgm:cxn modelId="{1A5BD4D6-AF53-47E2-B06B-E70F0FB23067}" type="presOf" srcId="{1F36DFFA-8275-4853-ACCF-80A589B849B2}" destId="{538B3EE7-8F41-4D76-8F85-FFD8181B6882}" srcOrd="0" destOrd="1" presId="urn:microsoft.com/office/officeart/2005/8/layout/vList5"/>
    <dgm:cxn modelId="{19AD9527-46C9-421A-B8F1-DF0D9F8C094C}" srcId="{A378481F-3CB3-4042-8818-BE4FDDC565A9}" destId="{82A159A1-5F4E-4D29-BB00-978A4467CB48}" srcOrd="2" destOrd="0" parTransId="{162C405A-72EA-42BF-B4C3-03BB5011BE1D}" sibTransId="{2C64AAFF-6C58-47FD-B122-64B84BFC5AB1}"/>
    <dgm:cxn modelId="{823D18E7-A690-4493-812F-D3CB690C223F}" type="presOf" srcId="{FEF74AEA-6CF3-4697-8ED9-424584F5AF66}" destId="{A12012FE-20D8-49F4-9C48-366243ED312B}" srcOrd="0" destOrd="0" presId="urn:microsoft.com/office/officeart/2005/8/layout/vList5"/>
    <dgm:cxn modelId="{4E476EE8-1E84-48D0-8F37-9704A6D4D498}" srcId="{39302F32-0194-41F3-8995-DB36E60C3639}" destId="{B6A21BC1-82B2-43AA-9761-C3C6836BFCEC}" srcOrd="0" destOrd="0" parTransId="{95B29143-7127-4329-8810-425EA2347D45}" sibTransId="{7979F108-681F-404F-98F6-BB8CFF6C8323}"/>
    <dgm:cxn modelId="{A86B17D4-5012-4FBE-86B7-B28BAB74B486}" type="presOf" srcId="{0AC927B9-F93D-4698-86B3-ABF7EBF89289}" destId="{BF16B943-7229-401D-9827-F920B840A9FA}" srcOrd="0" destOrd="1" presId="urn:microsoft.com/office/officeart/2005/8/layout/vList5"/>
    <dgm:cxn modelId="{4B009BFB-3C63-4658-998C-2837ABAAC0EE}" srcId="{A378481F-3CB3-4042-8818-BE4FDDC565A9}" destId="{39302F32-0194-41F3-8995-DB36E60C3639}" srcOrd="3" destOrd="0" parTransId="{E3AFD3DA-037D-4BC3-B017-A814F221B966}" sibTransId="{E01E83C2-B556-4A05-9980-CB2122AD1972}"/>
    <dgm:cxn modelId="{72CE5BC4-8C46-434A-AC55-59E2E8C99FD2}" srcId="{2F2A857D-5D26-4C5A-8785-C58FAFA12C8E}" destId="{0AC927B9-F93D-4698-86B3-ABF7EBF89289}" srcOrd="1" destOrd="0" parTransId="{3DD8C5C8-5D8E-496C-8397-95E20F372B8C}" sibTransId="{7A259BA9-6B47-430F-8F30-C9F0C662A848}"/>
    <dgm:cxn modelId="{55F00DEF-5BF3-42B4-8EB0-9405371547AB}" srcId="{82A159A1-5F4E-4D29-BB00-978A4467CB48}" destId="{8B66FB37-13A6-45FD-BA02-0E0ADB1F0EB8}" srcOrd="0" destOrd="0" parTransId="{18B9E390-044C-4DA8-8C7D-C1D6DECF8F9D}" sibTransId="{B1F3EE9E-682F-41CA-8FC1-D70C209A8E57}"/>
    <dgm:cxn modelId="{D886F48F-14CD-443C-9049-93B35E7957BA}" type="presOf" srcId="{70EAD5C3-78DB-4A41-8C9E-204A1DD37822}" destId="{BF16B943-7229-401D-9827-F920B840A9FA}" srcOrd="0" destOrd="0" presId="urn:microsoft.com/office/officeart/2005/8/layout/vList5"/>
    <dgm:cxn modelId="{C14FEA10-B0C2-4299-AE8A-0DEB7833326B}" type="presOf" srcId="{8B66FB37-13A6-45FD-BA02-0E0ADB1F0EB8}" destId="{5BC84A43-73CC-4CDD-9337-5054DCB2E1ED}" srcOrd="0" destOrd="0" presId="urn:microsoft.com/office/officeart/2005/8/layout/vList5"/>
    <dgm:cxn modelId="{2C429BEE-026A-46D4-AF47-E36FB13D9E47}" srcId="{A378481F-3CB3-4042-8818-BE4FDDC565A9}" destId="{FEF74AEA-6CF3-4697-8ED9-424584F5AF66}" srcOrd="0" destOrd="0" parTransId="{C959FFC8-2C35-4D2C-9E40-2DE85F1DCF8A}" sibTransId="{322C0003-BEB5-44D9-8909-D4C6D6FED2D0}"/>
    <dgm:cxn modelId="{71CEA59F-87E0-497E-AEA6-A39C917F961F}" type="presParOf" srcId="{6512766B-2EFC-47BC-AC33-DFD546B12C3E}" destId="{F981373D-1837-4611-828B-C287DA2AFE7A}" srcOrd="0" destOrd="0" presId="urn:microsoft.com/office/officeart/2005/8/layout/vList5"/>
    <dgm:cxn modelId="{0372039F-832F-4595-ACCE-231973C81F46}" type="presParOf" srcId="{F981373D-1837-4611-828B-C287DA2AFE7A}" destId="{A12012FE-20D8-49F4-9C48-366243ED312B}" srcOrd="0" destOrd="0" presId="urn:microsoft.com/office/officeart/2005/8/layout/vList5"/>
    <dgm:cxn modelId="{C5502912-21FA-411C-B835-373D1100D30D}" type="presParOf" srcId="{F981373D-1837-4611-828B-C287DA2AFE7A}" destId="{538B3EE7-8F41-4D76-8F85-FFD8181B6882}" srcOrd="1" destOrd="0" presId="urn:microsoft.com/office/officeart/2005/8/layout/vList5"/>
    <dgm:cxn modelId="{9A6B77A7-CE05-4243-91D9-F1AEE8362585}" type="presParOf" srcId="{6512766B-2EFC-47BC-AC33-DFD546B12C3E}" destId="{E4140D9A-69CF-47F7-B5CA-7AC4AC37A1B3}" srcOrd="1" destOrd="0" presId="urn:microsoft.com/office/officeart/2005/8/layout/vList5"/>
    <dgm:cxn modelId="{B6971501-76D7-44AF-8DD8-5ECC1B65A3D7}" type="presParOf" srcId="{6512766B-2EFC-47BC-AC33-DFD546B12C3E}" destId="{2E6BA5C8-5A9D-4D76-B47A-F5430947A406}" srcOrd="2" destOrd="0" presId="urn:microsoft.com/office/officeart/2005/8/layout/vList5"/>
    <dgm:cxn modelId="{72FA4F43-B611-419C-BB41-8909CAD876A3}" type="presParOf" srcId="{2E6BA5C8-5A9D-4D76-B47A-F5430947A406}" destId="{181164C2-CEFF-46DD-96E8-5F2A8988A8DA}" srcOrd="0" destOrd="0" presId="urn:microsoft.com/office/officeart/2005/8/layout/vList5"/>
    <dgm:cxn modelId="{CC2235EA-7E75-4CEC-B7DE-E0F11F132676}" type="presParOf" srcId="{2E6BA5C8-5A9D-4D76-B47A-F5430947A406}" destId="{BF16B943-7229-401D-9827-F920B840A9FA}" srcOrd="1" destOrd="0" presId="urn:microsoft.com/office/officeart/2005/8/layout/vList5"/>
    <dgm:cxn modelId="{AA076FE7-18CB-4516-AD31-498171E573C5}" type="presParOf" srcId="{6512766B-2EFC-47BC-AC33-DFD546B12C3E}" destId="{A92F3A04-F2F6-40FE-ABCC-D190ED1C5473}" srcOrd="3" destOrd="0" presId="urn:microsoft.com/office/officeart/2005/8/layout/vList5"/>
    <dgm:cxn modelId="{172F53D9-3D2A-4CF7-9E18-E7ABB292B2F4}" type="presParOf" srcId="{6512766B-2EFC-47BC-AC33-DFD546B12C3E}" destId="{38A0234D-8E49-498B-9762-65752AEA32B0}" srcOrd="4" destOrd="0" presId="urn:microsoft.com/office/officeart/2005/8/layout/vList5"/>
    <dgm:cxn modelId="{442874D7-DF71-4B83-8E22-EE096930FF17}" type="presParOf" srcId="{38A0234D-8E49-498B-9762-65752AEA32B0}" destId="{08950D49-D8C4-4978-B28E-A9B6D1A8E458}" srcOrd="0" destOrd="0" presId="urn:microsoft.com/office/officeart/2005/8/layout/vList5"/>
    <dgm:cxn modelId="{242B4BE4-8671-4664-B3C4-9FA5B7B46A2D}" type="presParOf" srcId="{38A0234D-8E49-498B-9762-65752AEA32B0}" destId="{5BC84A43-73CC-4CDD-9337-5054DCB2E1ED}" srcOrd="1" destOrd="0" presId="urn:microsoft.com/office/officeart/2005/8/layout/vList5"/>
    <dgm:cxn modelId="{8B5E2D5A-A36F-43BD-BC6E-47BA272225F5}" type="presParOf" srcId="{6512766B-2EFC-47BC-AC33-DFD546B12C3E}" destId="{7677412E-5DE0-4829-8244-312A02E586A5}" srcOrd="5" destOrd="0" presId="urn:microsoft.com/office/officeart/2005/8/layout/vList5"/>
    <dgm:cxn modelId="{9C911476-05CD-4A47-8AA3-A70C204E5883}" type="presParOf" srcId="{6512766B-2EFC-47BC-AC33-DFD546B12C3E}" destId="{90B5AB0D-781E-4CF6-8917-F7EC216CDF9E}" srcOrd="6" destOrd="0" presId="urn:microsoft.com/office/officeart/2005/8/layout/vList5"/>
    <dgm:cxn modelId="{687C617D-9FBC-49CC-B7CF-DCFCFB6E7538}" type="presParOf" srcId="{90B5AB0D-781E-4CF6-8917-F7EC216CDF9E}" destId="{C10DEC34-5211-41FB-A19A-9019C8ABD717}" srcOrd="0" destOrd="0" presId="urn:microsoft.com/office/officeart/2005/8/layout/vList5"/>
    <dgm:cxn modelId="{5E47407A-C051-4BCD-B987-341FE442C9B1}" type="presParOf" srcId="{90B5AB0D-781E-4CF6-8917-F7EC216CDF9E}" destId="{45AC2920-CAC5-439B-BC15-F8C85AF632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B3EE7-8F41-4D76-8F85-FFD8181B6882}">
      <dsp:nvSpPr>
        <dsp:cNvPr id="0" name=""/>
        <dsp:cNvSpPr/>
      </dsp:nvSpPr>
      <dsp:spPr>
        <a:xfrm rot="5400000">
          <a:off x="5160327" y="-2086455"/>
          <a:ext cx="871601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Militarism: define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Who is building up military? </a:t>
          </a:r>
          <a:r>
            <a:rPr lang="en-US" sz="1800" kern="1200" dirty="0" smtClean="0"/>
            <a:t> 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-5400000">
        <a:off x="2962656" y="153764"/>
        <a:ext cx="5224396" cy="786505"/>
      </dsp:txXfrm>
    </dsp:sp>
    <dsp:sp modelId="{A12012FE-20D8-49F4-9C48-366243ED312B}">
      <dsp:nvSpPr>
        <dsp:cNvPr id="0" name=""/>
        <dsp:cNvSpPr/>
      </dsp:nvSpPr>
      <dsp:spPr>
        <a:xfrm>
          <a:off x="0" y="2265"/>
          <a:ext cx="2962656" cy="10895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M</a:t>
          </a:r>
          <a:endParaRPr lang="en-US" sz="5500" kern="1200" dirty="0"/>
        </a:p>
      </dsp:txBody>
      <dsp:txXfrm>
        <a:off x="53185" y="55450"/>
        <a:ext cx="2856286" cy="983131"/>
      </dsp:txXfrm>
    </dsp:sp>
    <dsp:sp modelId="{BF16B943-7229-401D-9827-F920B840A9FA}">
      <dsp:nvSpPr>
        <dsp:cNvPr id="0" name=""/>
        <dsp:cNvSpPr/>
      </dsp:nvSpPr>
      <dsp:spPr>
        <a:xfrm rot="5400000">
          <a:off x="5160327" y="-942478"/>
          <a:ext cx="871601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Alliances: define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Alliance 1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Alliance 2</a:t>
          </a:r>
          <a:endParaRPr lang="en-US" sz="1800" kern="1200" dirty="0"/>
        </a:p>
      </dsp:txBody>
      <dsp:txXfrm rot="-5400000">
        <a:off x="2962656" y="1297741"/>
        <a:ext cx="5224396" cy="786505"/>
      </dsp:txXfrm>
    </dsp:sp>
    <dsp:sp modelId="{181164C2-CEFF-46DD-96E8-5F2A8988A8DA}">
      <dsp:nvSpPr>
        <dsp:cNvPr id="0" name=""/>
        <dsp:cNvSpPr/>
      </dsp:nvSpPr>
      <dsp:spPr>
        <a:xfrm>
          <a:off x="0" y="1146242"/>
          <a:ext cx="2962656" cy="10895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A</a:t>
          </a:r>
          <a:endParaRPr lang="en-US" sz="5500" kern="1200" dirty="0"/>
        </a:p>
      </dsp:txBody>
      <dsp:txXfrm>
        <a:off x="53185" y="1199427"/>
        <a:ext cx="2856286" cy="983131"/>
      </dsp:txXfrm>
    </dsp:sp>
    <dsp:sp modelId="{5BC84A43-73CC-4CDD-9337-5054DCB2E1ED}">
      <dsp:nvSpPr>
        <dsp:cNvPr id="0" name=""/>
        <dsp:cNvSpPr/>
      </dsp:nvSpPr>
      <dsp:spPr>
        <a:xfrm rot="5400000">
          <a:off x="5160327" y="240728"/>
          <a:ext cx="871601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</a:t>
          </a:r>
          <a:endParaRPr lang="en-US" sz="2000" kern="1200" dirty="0"/>
        </a:p>
      </dsp:txBody>
      <dsp:txXfrm rot="-5400000">
        <a:off x="2962656" y="2480947"/>
        <a:ext cx="5224396" cy="786505"/>
      </dsp:txXfrm>
    </dsp:sp>
    <dsp:sp modelId="{08950D49-D8C4-4978-B28E-A9B6D1A8E458}">
      <dsp:nvSpPr>
        <dsp:cNvPr id="0" name=""/>
        <dsp:cNvSpPr/>
      </dsp:nvSpPr>
      <dsp:spPr>
        <a:xfrm>
          <a:off x="0" y="2290219"/>
          <a:ext cx="2962656" cy="108950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I</a:t>
          </a:r>
          <a:endParaRPr lang="en-US" sz="5500" kern="1200" dirty="0"/>
        </a:p>
      </dsp:txBody>
      <dsp:txXfrm>
        <a:off x="53185" y="2343404"/>
        <a:ext cx="2856286" cy="983131"/>
      </dsp:txXfrm>
    </dsp:sp>
    <dsp:sp modelId="{45AC2920-CAC5-439B-BC15-F8C85AF63278}">
      <dsp:nvSpPr>
        <dsp:cNvPr id="0" name=""/>
        <dsp:cNvSpPr/>
      </dsp:nvSpPr>
      <dsp:spPr>
        <a:xfrm rot="5400000">
          <a:off x="5160327" y="1345474"/>
          <a:ext cx="871601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Define </a:t>
          </a:r>
          <a:endParaRPr lang="en-US" sz="2000" kern="1200" dirty="0"/>
        </a:p>
      </dsp:txBody>
      <dsp:txXfrm rot="-5400000">
        <a:off x="2962656" y="3585693"/>
        <a:ext cx="5224396" cy="786505"/>
      </dsp:txXfrm>
    </dsp:sp>
    <dsp:sp modelId="{C10DEC34-5211-41FB-A19A-9019C8ABD717}">
      <dsp:nvSpPr>
        <dsp:cNvPr id="0" name=""/>
        <dsp:cNvSpPr/>
      </dsp:nvSpPr>
      <dsp:spPr>
        <a:xfrm>
          <a:off x="0" y="3434195"/>
          <a:ext cx="2962656" cy="10895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N</a:t>
          </a:r>
          <a:endParaRPr lang="en-US" sz="5500" kern="1200" dirty="0"/>
        </a:p>
      </dsp:txBody>
      <dsp:txXfrm>
        <a:off x="53185" y="3487380"/>
        <a:ext cx="2856286" cy="9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78EBFD3-CE3C-4F9E-AA0E-7C09247A01CD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AA7DE0FB-095A-4C9F-9765-EDC3FDE5F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75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5D5C-7FD6-4D52-8172-B2673878180A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10F-604B-4A48-A777-A15D70D2C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D986-84D9-424E-9B40-BF1D4E831378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C6F2F-9963-41BB-89F3-EA53FF95B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533B-D610-48B3-B494-6EABFD75B3A4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9FF0A-2F41-4559-8189-0B23AA59D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BCC83-9AA7-46FD-BDE7-2AE134C3D221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CCEF-ADEE-49EC-A1DB-8DA9AC7CD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05F3-C601-4197-A271-F17F0BB84EBA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675B-FBDA-44B4-9055-4CED2470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F8BA1-9C3C-4452-80ED-B7CCCF3D4663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2317-5DCC-4111-A5FD-67044C995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05E8-A7CD-48F2-A9A2-83EE9B627108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3554-6670-4B1B-93CE-3F778F97E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AA25-6CC9-4174-BEB7-919A92EBAC63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5F27B-5B7E-47AA-A1DC-5892DDE87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B0FC-9EF7-4933-900D-1BDE5E8C879F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AE50-55C1-4357-B2F6-78284E4D5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DF8F0-DD7F-470D-AE52-09942CD65F47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F4EB-3D30-4AFC-8B4D-891A0BFC4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A20DF-8034-4661-9F0A-5CDF2AEA38B6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EB9DF-5F6A-4302-AA06-3D1AE940F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1E4789-2B14-47B0-B862-7F6FC458FFFE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88F3AE-7F28-4BF5-8BC4-AE8D2B173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world-war-i/world-war-i-history/videos/bet-you-didnt-know-world-war-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Impact" pitchFamily="34" charset="0"/>
              </a:rPr>
              <a:t>World War 1 #5 –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i="1" dirty="0" smtClean="0"/>
              <a:t>The </a:t>
            </a:r>
            <a:r>
              <a:rPr lang="en-US" sz="5000" b="1" i="1" dirty="0" smtClean="0"/>
              <a:t>M.A.I.N. </a:t>
            </a:r>
            <a:r>
              <a:rPr lang="en-US" sz="4000" i="1" dirty="0" smtClean="0"/>
              <a:t>Causes</a:t>
            </a:r>
            <a:br>
              <a:rPr lang="en-US" sz="4000" i="1" dirty="0" smtClean="0"/>
            </a:br>
            <a:r>
              <a:rPr lang="en-US" sz="4000" i="1" dirty="0" smtClean="0"/>
              <a:t>Turn in political cartoon + questions into INBOX </a:t>
            </a:r>
            <a:endParaRPr lang="en-US" sz="4000" i="1" dirty="0" smtClean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4778" y="1720850"/>
            <a:ext cx="8229600" cy="3810000"/>
          </a:xfrm>
        </p:spPr>
        <p:txBody>
          <a:bodyPr rtlCol="0">
            <a:normAutofit fontScale="92500" lnSpcReduction="10000"/>
          </a:bodyPr>
          <a:lstStyle/>
          <a:p>
            <a:pPr marL="514350" indent="-514350"/>
            <a:endParaRPr lang="en-US" sz="4400" dirty="0" smtClean="0">
              <a:solidFill>
                <a:schemeClr val="tx1"/>
              </a:solidFill>
              <a:latin typeface="AR CENA" pitchFamily="2" charset="0"/>
            </a:endParaRPr>
          </a:p>
          <a:p>
            <a:pPr marL="514350" indent="-514350"/>
            <a:r>
              <a:rPr lang="en-US" sz="6600" dirty="0" smtClean="0">
                <a:solidFill>
                  <a:srgbClr val="002060"/>
                </a:solidFill>
                <a:latin typeface="AR CENA" pitchFamily="2" charset="0"/>
              </a:rPr>
              <a:t>WW1 is the second deadliest war in history with 9 million deaths.</a:t>
            </a:r>
          </a:p>
          <a:p>
            <a:pPr marL="514350" indent="-514350"/>
            <a:r>
              <a:rPr lang="en-US" sz="6600" dirty="0" smtClean="0">
                <a:solidFill>
                  <a:schemeClr val="tx1"/>
                </a:solidFill>
                <a:latin typeface="AR CENA" pitchFamily="2" charset="0"/>
                <a:hlinkClick r:id="rId2"/>
              </a:rPr>
              <a:t>WW1</a:t>
            </a:r>
            <a:endParaRPr lang="en-US" sz="6600" dirty="0" smtClean="0">
              <a:solidFill>
                <a:schemeClr val="tx1"/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600" b="1" dirty="0" smtClean="0"/>
              <a:t>The trigger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Archduke Franz Ferdinand </a:t>
            </a:r>
            <a:r>
              <a:rPr lang="en-US" dirty="0" smtClean="0"/>
              <a:t>of A-H assassinated by a Serbian rebel group called the </a:t>
            </a:r>
            <a:r>
              <a:rPr lang="en-US" b="1" u="sng" dirty="0" smtClean="0"/>
              <a:t>Black Hand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What should A-H do as a response to this act?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Who should blame for the war?  </a:t>
            </a:r>
          </a:p>
        </p:txBody>
      </p:sp>
      <p:pic>
        <p:nvPicPr>
          <p:cNvPr id="20483" name="Picture 3" descr="C:\Users\RayBen\AppData\Local\Microsoft\Windows\Temporary Internet Files\Content.IE5\021JL9GO\MC9003638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87817"/>
            <a:ext cx="22701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http://www.globalsecurity.org/military/world/europe/images/franz-ferdin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051234"/>
            <a:ext cx="1828800" cy="234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WW1 #3: Archduke Franz Ferdinand – Comparing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Source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hand account</a:t>
            </a:r>
          </a:p>
          <a:p>
            <a:r>
              <a:rPr lang="en-US" dirty="0" smtClean="0"/>
              <a:t>Secondary Source</a:t>
            </a:r>
          </a:p>
          <a:p>
            <a:pPr lvl="1"/>
            <a:r>
              <a:rPr lang="en-US" dirty="0" smtClean="0"/>
              <a:t>Retelling </a:t>
            </a:r>
          </a:p>
        </p:txBody>
      </p:sp>
      <p:pic>
        <p:nvPicPr>
          <p:cNvPr id="4" name="Picture 6" descr="saraje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24000"/>
            <a:ext cx="3028950" cy="398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schoolworkhelper.net/wp-content/uploads/2010/12/bb_princi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8987" y="4419600"/>
            <a:ext cx="20050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WW1 #3: AFF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Cross off “Who did what?” in #4</a:t>
            </a:r>
          </a:p>
          <a:p>
            <a:r>
              <a:rPr lang="en-US" b="1" u="sng" dirty="0" smtClean="0"/>
              <a:t>Part B</a:t>
            </a:r>
            <a:r>
              <a:rPr lang="en-US" dirty="0" smtClean="0"/>
              <a:t>: Each question has 3 parts!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i="1" dirty="0" smtClean="0"/>
              <a:t>Primary / FRONT</a:t>
            </a:r>
            <a:r>
              <a:rPr lang="en-US" dirty="0" smtClean="0"/>
              <a:t>:  This sources states that the Archduke was shot because…..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i="1" dirty="0" smtClean="0"/>
              <a:t>Secondary</a:t>
            </a:r>
            <a:r>
              <a:rPr lang="en-US" dirty="0" smtClean="0"/>
              <a:t> / BACK:  This source states…..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i="1" dirty="0" smtClean="0"/>
              <a:t>Similar</a:t>
            </a:r>
            <a:r>
              <a:rPr lang="en-US" dirty="0" smtClean="0"/>
              <a:t>:  They both say that </a:t>
            </a:r>
            <a:r>
              <a:rPr lang="en-US" dirty="0" err="1" smtClean="0"/>
              <a:t>Princip</a:t>
            </a:r>
            <a:r>
              <a:rPr lang="en-US" dirty="0" smtClean="0"/>
              <a:t> shot the Archduke and his wife.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HW: finish #3 Archduke &amp; #4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does the </a:t>
            </a:r>
            <a:r>
              <a:rPr lang="en-US" sz="2400" b="1" dirty="0" smtClean="0"/>
              <a:t>M in MAIN </a:t>
            </a:r>
            <a:r>
              <a:rPr lang="en-US" sz="2400" dirty="0" smtClean="0"/>
              <a:t>stand for?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Define it.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Give 1 example.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does the </a:t>
            </a:r>
            <a:r>
              <a:rPr lang="en-US" sz="2400" b="1" dirty="0" smtClean="0"/>
              <a:t>A</a:t>
            </a:r>
            <a:r>
              <a:rPr lang="en-US" sz="2400" dirty="0" smtClean="0"/>
              <a:t> in MAIN stand for?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Define it.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Give 1 example.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does the</a:t>
            </a:r>
            <a:r>
              <a:rPr lang="en-US" sz="2400" b="1" dirty="0" smtClean="0"/>
              <a:t> I </a:t>
            </a:r>
            <a:r>
              <a:rPr lang="en-US" sz="2400" dirty="0" smtClean="0"/>
              <a:t>in MAIN stand for?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Define it.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Give 1 example.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does the </a:t>
            </a:r>
            <a:r>
              <a:rPr lang="en-US" sz="2400" b="1" dirty="0" smtClean="0"/>
              <a:t>N</a:t>
            </a:r>
            <a:r>
              <a:rPr lang="en-US" sz="2400" dirty="0" smtClean="0"/>
              <a:t> in MAIN stand for?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Define it.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400" dirty="0" smtClean="0"/>
              <a:t>Give 1 example.</a:t>
            </a:r>
          </a:p>
          <a:p>
            <a:pPr marL="914400" lvl="1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600" b="1" u="sng" dirty="0" smtClean="0"/>
              <a:t>N</a:t>
            </a:r>
            <a:r>
              <a:rPr lang="en-US" u="sng" dirty="0" smtClean="0"/>
              <a:t>ationalism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B0F0"/>
                </a:solidFill>
                <a:latin typeface="AR CENA" pitchFamily="2" charset="0"/>
              </a:rPr>
              <a:t>What is it?</a:t>
            </a:r>
          </a:p>
          <a:p>
            <a:pPr lvl="1" eaLnBrk="1" hangingPunct="1"/>
            <a:r>
              <a:rPr lang="en-US" sz="3200" dirty="0" smtClean="0">
                <a:solidFill>
                  <a:srgbClr val="FF0000"/>
                </a:solidFill>
              </a:rPr>
              <a:t>Leads to competition for land &amp; power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3200" dirty="0"/>
              <a:t>C</a:t>
            </a:r>
            <a:r>
              <a:rPr lang="en-US" sz="3200" dirty="0" smtClean="0"/>
              <a:t>ountries want independence – like </a:t>
            </a:r>
            <a:r>
              <a:rPr lang="en-US" sz="3200" b="1" i="1" dirty="0" smtClean="0"/>
              <a:t>Bosnia</a:t>
            </a:r>
            <a:endParaRPr lang="en-US" sz="3200" dirty="0" smtClean="0"/>
          </a:p>
        </p:txBody>
      </p:sp>
      <p:pic>
        <p:nvPicPr>
          <p:cNvPr id="15364" name="Picture 2" descr="C:\Users\RayBen\AppData\Local\Microsoft\Windows\Temporary Internet Files\Content.IE5\UUTBMQFU\MC9003897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"/>
            <a:ext cx="62842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www.aprilsmith.org/uploads/6/8/3/4/6834889/5157377_or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276600"/>
            <a:ext cx="5272587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500" b="1" dirty="0" smtClean="0"/>
              <a:t>Balkans 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800600" cy="4525963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Powder keg</a:t>
            </a:r>
            <a:r>
              <a:rPr lang="en-US" dirty="0" smtClean="0"/>
              <a:t>”  b/c of many conflicts </a:t>
            </a:r>
          </a:p>
          <a:p>
            <a:r>
              <a:rPr lang="en-US" dirty="0" smtClean="0"/>
              <a:t>Serbia wanted to unite </a:t>
            </a:r>
            <a:r>
              <a:rPr lang="en-US" i="1" dirty="0" smtClean="0"/>
              <a:t>Slavic</a:t>
            </a:r>
            <a:r>
              <a:rPr lang="en-US" dirty="0" smtClean="0"/>
              <a:t> </a:t>
            </a:r>
            <a:r>
              <a:rPr lang="en-US" dirty="0" err="1" smtClean="0"/>
              <a:t>ppl</a:t>
            </a:r>
            <a:r>
              <a:rPr lang="en-US" dirty="0" smtClean="0"/>
              <a:t> in 1 nation (ethnic group includes Russians) </a:t>
            </a:r>
          </a:p>
        </p:txBody>
      </p:sp>
      <p:pic>
        <p:nvPicPr>
          <p:cNvPr id="1026" name="Picture 2" descr="http://wikitravel.org/upload/shared/thumb/7/7f/Balkans_regions_map.png/350px-Balkans_regions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533400"/>
            <a:ext cx="4157680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4343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Instead, </a:t>
            </a:r>
            <a:r>
              <a:rPr lang="en-US" sz="3200" dirty="0" smtClean="0">
                <a:latin typeface="+mj-lt"/>
              </a:rPr>
              <a:t>Austria-Hungary </a:t>
            </a:r>
            <a:r>
              <a:rPr lang="en-US" sz="3200" dirty="0" smtClean="0">
                <a:latin typeface="+mj-lt"/>
              </a:rPr>
              <a:t>gained control of Bosnia (Slavic nation) in 1908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Angered Serbians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41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wwwi.ccs.edu/~bmcintosh/Images/afric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774" y="838201"/>
            <a:ext cx="357222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600" b="1" u="sng" dirty="0" smtClean="0"/>
              <a:t>I</a:t>
            </a:r>
            <a:r>
              <a:rPr lang="en-US" u="sng" dirty="0" smtClean="0"/>
              <a:t>mperialism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4800600" cy="4525963"/>
          </a:xfrm>
        </p:spPr>
        <p:txBody>
          <a:bodyPr/>
          <a:lstStyle/>
          <a:p>
            <a:pPr eaLnBrk="1" hangingPunct="1"/>
            <a:r>
              <a:rPr lang="en-US" sz="3800" i="1" dirty="0" smtClean="0">
                <a:solidFill>
                  <a:srgbClr val="7030A0"/>
                </a:solidFill>
              </a:rPr>
              <a:t>What is it?</a:t>
            </a:r>
          </a:p>
          <a:p>
            <a:pPr lvl="1" eaLnBrk="1" hangingPunct="1"/>
            <a:r>
              <a:rPr lang="en-US" sz="3400" dirty="0" smtClean="0"/>
              <a:t>Competing to rule the world &amp; for resources to fuel industry </a:t>
            </a:r>
          </a:p>
          <a:p>
            <a:pPr lvl="1" eaLnBrk="1" hangingPunct="1"/>
            <a:r>
              <a:rPr lang="en-US" sz="3400" dirty="0" smtClean="0">
                <a:solidFill>
                  <a:srgbClr val="00B0F0"/>
                </a:solidFill>
              </a:rPr>
              <a:t> Lead to colonies fighting in war making it a WORLD war (not just a Euro one) </a:t>
            </a:r>
            <a:endParaRPr lang="en-US" dirty="0" smtClean="0">
              <a:solidFill>
                <a:srgbClr val="00B0F0"/>
              </a:solidFill>
            </a:endParaRPr>
          </a:p>
          <a:p>
            <a:pPr eaLnBrk="1" hangingPunct="1"/>
            <a:endParaRPr lang="en-US" sz="4400" i="1" dirty="0" smtClean="0"/>
          </a:p>
        </p:txBody>
      </p:sp>
      <p:pic>
        <p:nvPicPr>
          <p:cNvPr id="16388" name="Picture 3" descr="C:\Users\RayBen\AppData\Local\Microsoft\Windows\Temporary Internet Files\Content.IE5\QQANWRLF\MC9003206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57200"/>
            <a:ext cx="795338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600" b="1" u="sng" dirty="0" smtClean="0"/>
              <a:t>M</a:t>
            </a:r>
            <a:r>
              <a:rPr lang="en-US" u="sng" dirty="0" smtClean="0"/>
              <a:t>ilitarism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Build up military</a:t>
            </a:r>
          </a:p>
          <a:p>
            <a:pPr lvl="1" eaLnBrk="1" hangingPunct="1"/>
            <a:r>
              <a:rPr lang="en-US" sz="3200" dirty="0" smtClean="0"/>
              <a:t>To compete, countries need strong &amp; new weapons &amp; large armies </a:t>
            </a:r>
          </a:p>
          <a:p>
            <a:pPr lvl="1" eaLnBrk="1" hangingPunct="1"/>
            <a:r>
              <a:rPr lang="en-US" sz="3200" b="1" u="sng" dirty="0" smtClean="0"/>
              <a:t>Kaiser Wilhelm II</a:t>
            </a:r>
            <a:r>
              <a:rPr lang="en-US" sz="3200" dirty="0" smtClean="0"/>
              <a:t> of Germany - builds up army and navy to compete with Great Britain </a:t>
            </a:r>
          </a:p>
          <a:p>
            <a:pPr lvl="2" eaLnBrk="1" hangingPunct="1"/>
            <a:r>
              <a:rPr lang="en-US" sz="3200" dirty="0" smtClean="0">
                <a:solidFill>
                  <a:srgbClr val="FF0000"/>
                </a:solidFill>
              </a:rPr>
              <a:t>He said, “I and the army were born for one another.” Felt inferior &amp; snubbed by Euro nations (often, relatives!!) </a:t>
            </a:r>
          </a:p>
        </p:txBody>
      </p:sp>
      <p:pic>
        <p:nvPicPr>
          <p:cNvPr id="17412" name="Picture 2" descr="C:\Users\RayBen\AppData\Local\Microsoft\Windows\Temporary Internet Files\Content.IE5\UUTBMQFU\MC900060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1071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 descr="C:\Users\RayBen\AppData\Local\Microsoft\Windows\Temporary Internet Files\Content.IE5\2JMN94RG\MC9000604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57200"/>
            <a:ext cx="18288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600" b="1" u="sng" dirty="0" smtClean="0"/>
              <a:t>A</a:t>
            </a:r>
            <a:r>
              <a:rPr lang="en-US" u="sng" dirty="0" smtClean="0"/>
              <a:t>lliances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Ger wants to isolate France </a:t>
            </a:r>
            <a:r>
              <a:rPr lang="en-US" dirty="0" smtClean="0">
                <a:solidFill>
                  <a:srgbClr val="00B0F0"/>
                </a:solidFill>
              </a:rPr>
              <a:t>(still bitter about Franco-Prussian War)</a:t>
            </a:r>
          </a:p>
          <a:p>
            <a:pPr eaLnBrk="1" hangingPunct="1"/>
            <a:r>
              <a:rPr lang="en-US" dirty="0" smtClean="0"/>
              <a:t>Ger forms </a:t>
            </a:r>
            <a:r>
              <a:rPr lang="en-US" b="1" u="sng" dirty="0" smtClean="0"/>
              <a:t>alliances</a:t>
            </a:r>
            <a:r>
              <a:rPr lang="en-US" dirty="0" smtClean="0"/>
              <a:t> or </a:t>
            </a:r>
            <a:r>
              <a:rPr lang="en-US" b="1" u="sng" dirty="0" smtClean="0"/>
              <a:t>pacts</a:t>
            </a:r>
            <a:r>
              <a:rPr lang="en-US" dirty="0" smtClean="0"/>
              <a:t>: agreements to protect each other in case of war 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keep France from gaining power </a:t>
            </a:r>
          </a:p>
          <a:p>
            <a:pPr eaLnBrk="1" hangingPunct="1"/>
            <a:r>
              <a:rPr lang="en-US" b="1" u="sng" dirty="0" smtClean="0"/>
              <a:t>Triple Alliance</a:t>
            </a:r>
            <a:r>
              <a:rPr lang="en-US" dirty="0" smtClean="0"/>
              <a:t>: Germany, Austria-Hungary, &amp; Italy</a:t>
            </a:r>
          </a:p>
          <a:p>
            <a:pPr lvl="1" eaLnBrk="1" hangingPunct="1"/>
            <a:r>
              <a:rPr lang="en-US" dirty="0" smtClean="0">
                <a:solidFill>
                  <a:srgbClr val="00B0F0"/>
                </a:solidFill>
              </a:rPr>
              <a:t>Russia was once included but Kaiser failed to keep them in it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Europe Divides Up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Triple Entente</a:t>
            </a:r>
            <a:r>
              <a:rPr lang="en-US" dirty="0" smtClean="0"/>
              <a:t>: Great Britain, France &amp; Russia</a:t>
            </a:r>
          </a:p>
          <a:p>
            <a:pPr lvl="1" eaLnBrk="1" hangingPunct="1"/>
            <a:r>
              <a:rPr lang="en-US" dirty="0" smtClean="0"/>
              <a:t>UK begins to find allies after Ger builds up navy </a:t>
            </a:r>
          </a:p>
          <a:p>
            <a:pPr lvl="1" eaLnBrk="1" hangingPunct="1"/>
            <a:r>
              <a:rPr lang="en-US" dirty="0" smtClean="0">
                <a:solidFill>
                  <a:srgbClr val="00B0F0"/>
                </a:solidFill>
              </a:rPr>
              <a:t>NON-binding pact: did NOT have to fight  </a:t>
            </a:r>
          </a:p>
        </p:txBody>
      </p:sp>
      <p:pic>
        <p:nvPicPr>
          <p:cNvPr id="19459" name="Picture 2" descr="http://www.nationalarchives.gov.uk/education/greatwar/g2/images/g2s1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0"/>
            <a:ext cx="495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5791200" y="2971800"/>
            <a:ext cx="2971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Calibri" pitchFamily="34" charset="0"/>
              </a:rPr>
              <a:t>Based on this map, which alliance might have an advantage if a war erupted?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are the M.A.I.N. causes of WW1?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6713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Geography matters!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Franklin Gothic Demi Cond" panose="020B0706030402020204" pitchFamily="34" charset="0"/>
              </a:rPr>
              <a:t>Look for what natural advantages or disadvantages your country has due to geography.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Franklin Gothic Demi Cond" panose="020B0706030402020204" pitchFamily="34" charset="0"/>
              </a:rPr>
              <a:t>Who is your nation close to? Far away from?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Franklin Gothic Demi Cond" panose="020B0706030402020204" pitchFamily="34" charset="0"/>
              </a:rPr>
              <a:t>Is it surrounded by enemies or allies?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Franklin Gothic Demi Cond" panose="020B0706030402020204" pitchFamily="34" charset="0"/>
              </a:rPr>
              <a:t>Is it isolated from Europe’s problems? </a:t>
            </a:r>
            <a:endParaRPr lang="en-US" dirty="0">
              <a:solidFill>
                <a:srgbClr val="0070C0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4958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535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 CENA</vt:lpstr>
      <vt:lpstr>Arial</vt:lpstr>
      <vt:lpstr>Arial Black</vt:lpstr>
      <vt:lpstr>Calibri</vt:lpstr>
      <vt:lpstr>Franklin Gothic Demi Cond</vt:lpstr>
      <vt:lpstr>Impact</vt:lpstr>
      <vt:lpstr>Office Theme</vt:lpstr>
      <vt:lpstr>World War 1 #5 –  The M.A.I.N. Causes Turn in political cartoon + questions into INBOX </vt:lpstr>
      <vt:lpstr>Nationalism</vt:lpstr>
      <vt:lpstr>Balkans </vt:lpstr>
      <vt:lpstr>Imperialism</vt:lpstr>
      <vt:lpstr>Militarism</vt:lpstr>
      <vt:lpstr>Alliances</vt:lpstr>
      <vt:lpstr>Europe Divides Up</vt:lpstr>
      <vt:lpstr>What are the M.A.I.N. causes of WW1?</vt:lpstr>
      <vt:lpstr>Geography matters!</vt:lpstr>
      <vt:lpstr>The trigger </vt:lpstr>
      <vt:lpstr>WW1 #3: Archduke Franz Ferdinand – Comparing Sources</vt:lpstr>
      <vt:lpstr> WW1 #3: AFF  </vt:lpstr>
      <vt:lpstr>HW: finish #3 Archduke &amp; #4 map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WW1 #3: the MAIN causes</dc:title>
  <dc:creator>RayBen</dc:creator>
  <cp:lastModifiedBy>Gunter, Rachel E.</cp:lastModifiedBy>
  <cp:revision>113</cp:revision>
  <dcterms:created xsi:type="dcterms:W3CDTF">2012-01-05T18:18:42Z</dcterms:created>
  <dcterms:modified xsi:type="dcterms:W3CDTF">2018-01-16T23:07:11Z</dcterms:modified>
</cp:coreProperties>
</file>