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3" r:id="rId3"/>
    <p:sldId id="258" r:id="rId4"/>
    <p:sldId id="259" r:id="rId5"/>
    <p:sldId id="266" r:id="rId6"/>
    <p:sldId id="260" r:id="rId7"/>
    <p:sldId id="261" r:id="rId8"/>
    <p:sldId id="264" r:id="rId9"/>
    <p:sldId id="262" r:id="rId10"/>
    <p:sldId id="265" r:id="rId11"/>
    <p:sldId id="268" r:id="rId1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3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09ABACA-9B41-4332-9DF3-F69DA70863B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0B29EA5-4B95-4B13-B019-7C29C503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86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0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7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2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5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9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0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4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6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51B8-A9F2-4BAC-A7EF-9E3F472F00D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913C-3DDD-4FE3-A860-E1F63454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0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2387600"/>
          </a:xfrm>
        </p:spPr>
        <p:txBody>
          <a:bodyPr/>
          <a:lstStyle/>
          <a:p>
            <a:r>
              <a:rPr lang="en-US" dirty="0" smtClean="0"/>
              <a:t>Storybook </a:t>
            </a:r>
            <a:br>
              <a:rPr lang="en-US" dirty="0" smtClean="0"/>
            </a:br>
            <a:r>
              <a:rPr lang="en-US" dirty="0" smtClean="0"/>
              <a:t>DUE WED 3/7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2844801"/>
            <a:ext cx="9144000" cy="165576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R CENA" pitchFamily="2" charset="0"/>
              </a:rPr>
              <a:t>B/W Wars Quiz = 3/14</a:t>
            </a:r>
          </a:p>
          <a:p>
            <a:r>
              <a:rPr lang="en-US" sz="6600" dirty="0" smtClean="0">
                <a:solidFill>
                  <a:srgbClr val="FF0000"/>
                </a:solidFill>
                <a:latin typeface="AR CENA" pitchFamily="2" charset="0"/>
              </a:rPr>
              <a:t>Test </a:t>
            </a:r>
            <a:r>
              <a:rPr lang="en-US" sz="6600" smtClean="0">
                <a:solidFill>
                  <a:srgbClr val="FF0000"/>
                </a:solidFill>
                <a:latin typeface="AR CENA" pitchFamily="2" charset="0"/>
              </a:rPr>
              <a:t>(approx.) 3/28 </a:t>
            </a:r>
            <a:endParaRPr lang="en-US" sz="6600" dirty="0">
              <a:solidFill>
                <a:srgbClr val="FF0000"/>
              </a:solidFill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+mn-lt"/>
              </a:rPr>
              <a:t>How did the NEP affect the economy? 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1414" y="1485900"/>
            <a:ext cx="3742386" cy="46910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What years have the </a:t>
            </a:r>
            <a:r>
              <a:rPr lang="en-US" sz="3200" dirty="0" smtClean="0">
                <a:solidFill>
                  <a:srgbClr val="0070C0"/>
                </a:solidFill>
                <a:latin typeface="Impact" panose="020B0806030902050204" pitchFamily="34" charset="0"/>
              </a:rPr>
              <a:t>lowest</a:t>
            </a:r>
            <a:r>
              <a:rPr lang="en-US" sz="3200" dirty="0" smtClean="0">
                <a:solidFill>
                  <a:srgbClr val="0070C0"/>
                </a:solidFill>
              </a:rPr>
              <a:t> amount of production?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Which years have the </a:t>
            </a:r>
            <a:r>
              <a:rPr lang="en-US" sz="3200" dirty="0" smtClean="0">
                <a:solidFill>
                  <a:srgbClr val="0070C0"/>
                </a:solidFill>
                <a:latin typeface="Impact" panose="020B0806030902050204" pitchFamily="34" charset="0"/>
              </a:rPr>
              <a:t>highest</a:t>
            </a:r>
            <a:r>
              <a:rPr lang="en-US" sz="3200" dirty="0" smtClean="0">
                <a:solidFill>
                  <a:srgbClr val="0070C0"/>
                </a:solidFill>
              </a:rPr>
              <a:t> production? 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What is the overall </a:t>
            </a:r>
            <a:r>
              <a:rPr lang="en-US" sz="3200" dirty="0" smtClean="0">
                <a:solidFill>
                  <a:srgbClr val="0070C0"/>
                </a:solidFill>
                <a:latin typeface="Impact" panose="020B0806030902050204" pitchFamily="34" charset="0"/>
              </a:rPr>
              <a:t>trend</a:t>
            </a:r>
            <a:r>
              <a:rPr lang="en-US" sz="3200" dirty="0" smtClean="0">
                <a:solidFill>
                  <a:srgbClr val="0070C0"/>
                </a:solidFill>
              </a:rPr>
              <a:t> seen in this graph? 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https://isemodernworldhistorygrade9.wikispaces.com/file/view/Scissor_Crisis.png/183283969/Scissor_Crisis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199" y="1494089"/>
            <a:ext cx="6583017" cy="5145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534565" y="2933700"/>
            <a:ext cx="125730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Quiz your neighbor / Real Quiz ---- next T/W 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Who was the last czar of Russia?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Describe Bloody Sunday. How does it start / end?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Describe February Revolution. How does it start / end?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Describe October/Bolshevik Revolution. How does it start / end?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did Russia change its name to?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2/2f/Russian_civil_war_in_the_west.svg/2000px-Russian_civil_war_in_the_wes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332" y="329351"/>
            <a:ext cx="4687036" cy="598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91" y="3293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Impact" panose="020B0806030902050204" pitchFamily="34" charset="0"/>
              </a:rPr>
              <a:t>B/W Wars #4: Lenin and Economy</a:t>
            </a:r>
            <a:br>
              <a:rPr lang="en-US" u="sng" dirty="0" smtClean="0">
                <a:latin typeface="Impact" panose="020B0806030902050204" pitchFamily="34" charset="0"/>
              </a:rPr>
            </a:br>
            <a:r>
              <a:rPr lang="en-US" sz="900" u="sng" dirty="0" smtClean="0">
                <a:latin typeface="Impact" panose="020B0806030902050204" pitchFamily="34" charset="0"/>
              </a:rPr>
              <a:t/>
            </a:r>
            <a:br>
              <a:rPr lang="en-US" sz="900" u="sng" dirty="0" smtClean="0">
                <a:latin typeface="Impact" panose="020B0806030902050204" pitchFamily="34" charset="0"/>
              </a:rPr>
            </a:br>
            <a:r>
              <a:rPr lang="en-US" u="sng" dirty="0" smtClean="0">
                <a:latin typeface="Impact" panose="020B0806030902050204" pitchFamily="34" charset="0"/>
              </a:rPr>
              <a:t>War Communism 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91" y="1773025"/>
            <a:ext cx="533094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Drastic, communist measures taken by Lenin during the Civil War</a:t>
            </a:r>
          </a:p>
          <a:p>
            <a:r>
              <a:rPr lang="en-US" sz="3600" dirty="0"/>
              <a:t>All land is </a:t>
            </a:r>
            <a:r>
              <a:rPr lang="en-US" sz="3600" dirty="0" smtClean="0"/>
              <a:t>confiscated </a:t>
            </a:r>
            <a:r>
              <a:rPr lang="en-US" sz="3600" dirty="0"/>
              <a:t>by the State (government) and redistributed </a:t>
            </a:r>
            <a:r>
              <a:rPr lang="en-US" sz="3600" dirty="0" smtClean="0"/>
              <a:t>(divided up) to </a:t>
            </a:r>
            <a:r>
              <a:rPr lang="en-US" sz="3600" dirty="0"/>
              <a:t>all Russians.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1026" name="Picture 2" descr="http://sleague.civfanatics.com/images/3/31/Ruciwar21_Tit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745" y="3948694"/>
            <a:ext cx="3861517" cy="257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1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Proclamation #1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Every Russian is ordered to serve as worker for the state. </a:t>
            </a:r>
          </a:p>
          <a:p>
            <a:pPr lvl="1"/>
            <a:r>
              <a:rPr lang="en-US" sz="4000" dirty="0" smtClean="0"/>
              <a:t>Russians were essentially “drafted” into different jobs – not unlike the military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66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Proclamation #2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State will produce everything. No one can produce anything without their permission.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51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Proclamation #3 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“Bourgeoisie” were often executed – along with relatives, friends, any “supporters” OR sent to prison camps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56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Proclamation #4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Any extra food grown by the farmers will be taken by the state and redistributed.</a:t>
            </a: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Farmers were allowed to keep what they needed to survive and the rest was taken.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06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Proclamation #5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All food is rationed. It will distributed based on one’s job. Manual workers in dangerous jobs receive the most and those working in professional jobs receive the least.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57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JULIAN" panose="02000000000000000000" pitchFamily="2" charset="0"/>
              </a:rPr>
              <a:t>Economic Advisors </a:t>
            </a:r>
            <a:endParaRPr lang="en-US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947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latin typeface="Impact" panose="020B0806030902050204" pitchFamily="34" charset="0"/>
              </a:rPr>
              <a:t>What do you tell Lenin?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 smtClean="0"/>
              <a:t>Keep doing what you’re doing. Communism is a success!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 smtClean="0"/>
              <a:t>Make some </a:t>
            </a:r>
            <a:r>
              <a:rPr lang="en-US" sz="3000" dirty="0" smtClean="0">
                <a:solidFill>
                  <a:srgbClr val="FF0000"/>
                </a:solidFill>
              </a:rPr>
              <a:t>minor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changes. Communism is ok.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 smtClean="0"/>
              <a:t>Make some </a:t>
            </a:r>
            <a:r>
              <a:rPr lang="en-US" sz="6600" dirty="0" smtClean="0">
                <a:solidFill>
                  <a:srgbClr val="FF0000"/>
                </a:solidFill>
              </a:rPr>
              <a:t>major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changes. Communism is a failure!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131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New Economic Policy</a:t>
            </a:r>
            <a:r>
              <a:rPr lang="en-US" dirty="0" smtClean="0"/>
              <a:t>: Lenin </a:t>
            </a:r>
            <a:r>
              <a:rPr lang="en-US" smtClean="0"/>
              <a:t>changes economic </a:t>
            </a:r>
            <a:r>
              <a:rPr lang="en-US" dirty="0" smtClean="0"/>
              <a:t>system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84467"/>
            <a:ext cx="1039217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Farmers can keep much of their extra food &amp; SELL it! </a:t>
            </a:r>
            <a:r>
              <a:rPr lang="en-US" sz="3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(What does this sound like??)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0000"/>
                </a:solidFill>
              </a:rPr>
              <a:t>Gov keeps control of major industries</a:t>
            </a:r>
            <a:endParaRPr lang="en-US" sz="3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rgunter\AppData\Local\Microsoft\Windows\Temporary Internet Files\Content.IE5\PUVIMJDW\green_econom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4338" y="4324350"/>
            <a:ext cx="2090738" cy="2090738"/>
          </a:xfrm>
          <a:prstGeom prst="rect">
            <a:avLst/>
          </a:prstGeom>
          <a:noFill/>
        </p:spPr>
      </p:pic>
      <p:pic>
        <p:nvPicPr>
          <p:cNvPr id="1027" name="Picture 3" descr="C:\Users\rgunter\AppData\Local\Microsoft\Windows\Temporary Internet Files\Content.IE5\ZQ6TITOO\515px-Factory_icon_blu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575" y="4002718"/>
            <a:ext cx="2686050" cy="2503503"/>
          </a:xfrm>
          <a:prstGeom prst="rect">
            <a:avLst/>
          </a:prstGeom>
          <a:noFill/>
        </p:spPr>
      </p:pic>
      <p:pic>
        <p:nvPicPr>
          <p:cNvPr id="6" name="Picture 2" descr="C:\Users\rgunter\AppData\Local\Microsoft\Windows\Temporary Internet Files\Content.IE5\PUVIMJDW\green_econom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1" y="4276725"/>
            <a:ext cx="2090738" cy="2090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04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355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 CENA</vt:lpstr>
      <vt:lpstr>AR JULIAN</vt:lpstr>
      <vt:lpstr>Arial</vt:lpstr>
      <vt:lpstr>Calibri</vt:lpstr>
      <vt:lpstr>Calibri Light</vt:lpstr>
      <vt:lpstr>Comic Sans MS</vt:lpstr>
      <vt:lpstr>Impact</vt:lpstr>
      <vt:lpstr>Office Theme</vt:lpstr>
      <vt:lpstr>Storybook  DUE WED 3/7</vt:lpstr>
      <vt:lpstr>B/W Wars #4: Lenin and Economy  War Communism </vt:lpstr>
      <vt:lpstr>Proclamation #1</vt:lpstr>
      <vt:lpstr>Proclamation #2 </vt:lpstr>
      <vt:lpstr>Proclamation #3 </vt:lpstr>
      <vt:lpstr>Proclamation #4 </vt:lpstr>
      <vt:lpstr>Proclamation #5</vt:lpstr>
      <vt:lpstr>Economic Advisors </vt:lpstr>
      <vt:lpstr>New Economic Policy: Lenin changes economic system  </vt:lpstr>
      <vt:lpstr>How did the NEP affect the economy? </vt:lpstr>
      <vt:lpstr>Quiz your neighbor / Real Quiz ---- next T/W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Totalitarian #8:  Lenin &amp; the Economy</dc:title>
  <dc:creator>Ben</dc:creator>
  <cp:lastModifiedBy>Gunter, Rachel E.</cp:lastModifiedBy>
  <cp:revision>38</cp:revision>
  <cp:lastPrinted>2018-03-02T22:03:46Z</cp:lastPrinted>
  <dcterms:created xsi:type="dcterms:W3CDTF">2016-02-21T21:31:15Z</dcterms:created>
  <dcterms:modified xsi:type="dcterms:W3CDTF">2018-03-05T18:17:54Z</dcterms:modified>
</cp:coreProperties>
</file>