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7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7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3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3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3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4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7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9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644C-F583-4C26-A8BA-C318D7608D5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5A2D-8901-4284-BAA0-5C16179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naacp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20s </a:t>
            </a:r>
            <a:r>
              <a:rPr lang="en-US" dirty="0" smtClean="0"/>
              <a:t>#7: </a:t>
            </a:r>
            <a:r>
              <a:rPr lang="en-US" dirty="0" smtClean="0"/>
              <a:t>Roaring 20s!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3754"/>
            <a:ext cx="8229600" cy="1143000"/>
          </a:xfrm>
        </p:spPr>
        <p:txBody>
          <a:bodyPr/>
          <a:lstStyle/>
          <a:p>
            <a:pPr algn="l"/>
            <a:r>
              <a:rPr lang="en-US" sz="6600" dirty="0"/>
              <a:t>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371" y="1705708"/>
            <a:ext cx="5555427" cy="4268056"/>
          </a:xfrm>
        </p:spPr>
        <p:txBody>
          <a:bodyPr>
            <a:normAutofit/>
          </a:bodyPr>
          <a:lstStyle/>
          <a:p>
            <a:r>
              <a:rPr lang="en-US" sz="3000" dirty="0"/>
              <a:t>Growing freedom for women </a:t>
            </a:r>
            <a:endParaRPr lang="en-US" sz="3000" dirty="0" smtClean="0"/>
          </a:p>
          <a:p>
            <a:r>
              <a:rPr lang="en-US" sz="3000" dirty="0" smtClean="0"/>
              <a:t>More women &amp; men going to college</a:t>
            </a:r>
          </a:p>
          <a:p>
            <a:pPr lvl="1"/>
            <a:r>
              <a:rPr lang="en-US" sz="3000" dirty="0" smtClean="0"/>
              <a:t>More careers for women</a:t>
            </a:r>
          </a:p>
          <a:p>
            <a:pPr lvl="1"/>
            <a:r>
              <a:rPr lang="en-US" sz="3000" b="1" i="1" dirty="0" smtClean="0"/>
              <a:t>Single</a:t>
            </a:r>
            <a:r>
              <a:rPr lang="en-US" sz="3000" dirty="0" smtClean="0"/>
              <a:t> woman – worked, dated, had fun </a:t>
            </a:r>
            <a:endParaRPr lang="en-US" sz="3000" dirty="0"/>
          </a:p>
        </p:txBody>
      </p:sp>
      <p:pic>
        <p:nvPicPr>
          <p:cNvPr id="1030" name="Picture 6" descr="http://artifexlohn.com/wp-content/uploads/2013/03/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98" y="304800"/>
            <a:ext cx="382471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ulture20s30s.wikispaces.com/file/view/trend-20s.jpg/301646790/trend-20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198" y="3657601"/>
            <a:ext cx="3810000" cy="307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3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B0F0"/>
                </a:solidFill>
              </a:rPr>
              <a:t>Women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1"/>
            <a:ext cx="9372600" cy="4525963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Flappers</a:t>
            </a:r>
            <a:r>
              <a:rPr lang="en-US" sz="3600" dirty="0" smtClean="0"/>
              <a:t>: women who usually cut their hair into a “bob”, wore short dresses, &amp; partied </a:t>
            </a:r>
            <a:endParaRPr lang="en-US" sz="3600" dirty="0"/>
          </a:p>
        </p:txBody>
      </p:sp>
      <p:pic>
        <p:nvPicPr>
          <p:cNvPr id="18434" name="Picture 2" descr="https://s-media-cache-ak0.pinimg.com/236x/0c/45/19/0c4519e6844ca0761bea91f49d2b80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01220"/>
            <a:ext cx="2587757" cy="3234697"/>
          </a:xfrm>
          <a:prstGeom prst="rect">
            <a:avLst/>
          </a:prstGeom>
          <a:noFill/>
        </p:spPr>
      </p:pic>
      <p:pic>
        <p:nvPicPr>
          <p:cNvPr id="18436" name="Picture 4" descr="https://s-media-cache-ak0.pinimg.com/736x/85/71/56/857156f01789be877aa6c8c459d836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9189" y="3345544"/>
            <a:ext cx="2581754" cy="3560436"/>
          </a:xfrm>
          <a:prstGeom prst="rect">
            <a:avLst/>
          </a:prstGeom>
          <a:noFill/>
        </p:spPr>
      </p:pic>
      <p:pic>
        <p:nvPicPr>
          <p:cNvPr id="18438" name="Picture 6" descr="http://blog.museumoflondon.org.uk/wp-content/uploads/2014/03/Suffragette_p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5347" y="2620964"/>
            <a:ext cx="4499443" cy="325200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3600" y="3349127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Impact" pitchFamily="34" charset="0"/>
              </a:rPr>
              <a:t>Versus</a:t>
            </a:r>
          </a:p>
        </p:txBody>
      </p:sp>
    </p:spTree>
    <p:extLst>
      <p:ext uri="{BB962C8B-B14F-4D97-AF65-F5344CB8AC3E}">
        <p14:creationId xmlns:p14="http://schemas.microsoft.com/office/powerpoint/2010/main" val="16087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27914" cy="1325563"/>
          </a:xfrm>
        </p:spPr>
        <p:txBody>
          <a:bodyPr/>
          <a:lstStyle/>
          <a:p>
            <a:r>
              <a:rPr lang="en-US" dirty="0" smtClean="0"/>
              <a:t>African American Community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01343" cy="4351338"/>
          </a:xfrm>
        </p:spPr>
        <p:txBody>
          <a:bodyPr>
            <a:normAutofit/>
          </a:bodyPr>
          <a:lstStyle/>
          <a:p>
            <a:r>
              <a:rPr lang="en-US" sz="3800" b="1" u="sng" dirty="0" smtClean="0"/>
              <a:t>NAACP: </a:t>
            </a:r>
          </a:p>
          <a:p>
            <a:pPr lvl="1"/>
            <a:r>
              <a:rPr lang="en-US" sz="3800" dirty="0" smtClean="0"/>
              <a:t>Led by </a:t>
            </a:r>
            <a:r>
              <a:rPr lang="en-US" sz="3800" b="1" u="sng" dirty="0" smtClean="0"/>
              <a:t>W.E.B. DuBois </a:t>
            </a:r>
          </a:p>
          <a:p>
            <a:pPr lvl="1"/>
            <a:r>
              <a:rPr lang="en-US" sz="3800" dirty="0" smtClean="0"/>
              <a:t>Protect rights of minorities</a:t>
            </a:r>
          </a:p>
          <a:p>
            <a:pPr lvl="1"/>
            <a:r>
              <a:rPr lang="en-US" sz="3800" dirty="0" smtClean="0"/>
              <a:t>Supports federal anti-lynching laws – which never pass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6749143" y="489857"/>
            <a:ext cx="46046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rgbClr val="FF0000"/>
                </a:solidFill>
              </a:rPr>
              <a:t>Our mission is to ensure the political, educational, social, and economic equality of rights of all persons and to eliminate race-based discrimination. </a:t>
            </a:r>
            <a:r>
              <a:rPr lang="en-US" sz="2200" b="1" dirty="0">
                <a:solidFill>
                  <a:srgbClr val="FF0000"/>
                </a:solidFill>
                <a:hlinkClick r:id="rId2"/>
              </a:rPr>
              <a:t>And we’ve been doing it since 1909.</a:t>
            </a: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web dubo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657" y="2836217"/>
            <a:ext cx="3701143" cy="370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01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Harlem Renaissance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55229" cy="4351338"/>
          </a:xfrm>
        </p:spPr>
        <p:txBody>
          <a:bodyPr/>
          <a:lstStyle/>
          <a:p>
            <a:r>
              <a:rPr lang="en-US" sz="3800" dirty="0" smtClean="0"/>
              <a:t>Rebirth of African culture – art, music, poetry, etc.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Duke Ellington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Bessie Smith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Langston Hughes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Zora Neale Hurston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Louis Armstrong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Image result for harlem renaiss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022" y="634774"/>
            <a:ext cx="4839054" cy="272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harlem renaiss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533" y="3516085"/>
            <a:ext cx="4135119" cy="322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3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127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Office Theme</vt:lpstr>
      <vt:lpstr>20s #7: Roaring 20s! </vt:lpstr>
      <vt:lpstr>Women</vt:lpstr>
      <vt:lpstr>Women</vt:lpstr>
      <vt:lpstr>African American Community </vt:lpstr>
      <vt:lpstr>Harlem Renaissance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20s #6: Harlem Renaissance</dc:title>
  <dc:creator>Gunter, Rachel E.</dc:creator>
  <cp:lastModifiedBy>Gunter, Rachel E.</cp:lastModifiedBy>
  <cp:revision>14</cp:revision>
  <dcterms:created xsi:type="dcterms:W3CDTF">2016-12-07T17:26:22Z</dcterms:created>
  <dcterms:modified xsi:type="dcterms:W3CDTF">2017-12-07T18:05:15Z</dcterms:modified>
</cp:coreProperties>
</file>