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AAC9-819D-43D7-A2DB-33E60D2D1FE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CE5B-2D2E-4303-8D2E-E2893DB8A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Was the New Deal a good deal for the American people?</a:t>
            </a:r>
            <a:endParaRPr lang="en-US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2628" y="3775657"/>
            <a:ext cx="10266744" cy="2775613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 smtClean="0"/>
              <a:t>When done, return Chromebook and grab a reading on the WPA.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/>
              <a:t>Annotate reading. Look for answer to above question.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/>
              <a:t>Answer questions at the end (on back of paper or separate sheet of paper).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/>
              <a:t>Add 2 level 2 and/or 3 questions and answer each one.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239470"/>
            <a:ext cx="6875362" cy="4637331"/>
          </a:xfrm>
        </p:spPr>
        <p:txBody>
          <a:bodyPr/>
          <a:lstStyle/>
          <a:p>
            <a:r>
              <a:rPr lang="en-US" sz="3200" u="sng" dirty="0">
                <a:latin typeface="Franklin Gothic Demi Cond" pitchFamily="34" charset="0"/>
              </a:rPr>
              <a:t>TVA: Tennessee Valley Authority</a:t>
            </a:r>
            <a:r>
              <a:rPr lang="en-US" sz="3200" dirty="0" smtClean="0"/>
              <a:t>: (1933) </a:t>
            </a:r>
            <a:endParaRPr lang="en-US" sz="3200" dirty="0"/>
          </a:p>
          <a:p>
            <a:pPr lvl="1"/>
            <a:r>
              <a:rPr lang="en-US" sz="3200" dirty="0"/>
              <a:t>Created dams, hydroelectric </a:t>
            </a:r>
            <a:r>
              <a:rPr lang="en-US" sz="3200" dirty="0"/>
              <a:t>power for a poor area</a:t>
            </a:r>
          </a:p>
          <a:p>
            <a:pPr lvl="1"/>
            <a:r>
              <a:rPr lang="en-US" sz="3200" dirty="0" err="1"/>
              <a:t>Gov</a:t>
            </a:r>
            <a:r>
              <a:rPr lang="en-US" sz="3200" dirty="0"/>
              <a:t> run company </a:t>
            </a:r>
          </a:p>
          <a:p>
            <a:pPr lvl="2"/>
            <a:r>
              <a:rPr lang="en-US" sz="3200" dirty="0"/>
              <a:t>Cheaper ---</a:t>
            </a:r>
          </a:p>
          <a:p>
            <a:pPr lvl="2"/>
            <a:r>
              <a:rPr lang="en-US" sz="3200" dirty="0"/>
              <a:t>Fair?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26" name="Picture 2" descr="Image result for 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61" y="280244"/>
            <a:ext cx="3967909" cy="29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87" y="3390072"/>
            <a:ext cx="8054051" cy="32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 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9347200" cy="52578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Franklin Gothic Demi Cond" pitchFamily="34" charset="0"/>
              </a:rPr>
              <a:t>CCC: Civilian Conservation Corps</a:t>
            </a:r>
          </a:p>
          <a:p>
            <a:pPr lvl="1"/>
            <a:r>
              <a:rPr lang="en-US" sz="3200" dirty="0" smtClean="0"/>
              <a:t>Jobs for 18-25 men </a:t>
            </a:r>
          </a:p>
          <a:p>
            <a:pPr lvl="1"/>
            <a:r>
              <a:rPr lang="en-US" sz="3200" dirty="0" smtClean="0"/>
              <a:t>Made parks, etc</a:t>
            </a:r>
          </a:p>
          <a:p>
            <a:pPr lvl="1"/>
            <a:r>
              <a:rPr lang="en-US" sz="3200" dirty="0" smtClean="0"/>
              <a:t>Free room &amp; board + small pay</a:t>
            </a:r>
          </a:p>
          <a:p>
            <a:r>
              <a:rPr lang="en-US" sz="3200" u="sng" dirty="0" smtClean="0">
                <a:latin typeface="Franklin Gothic Demi Cond" pitchFamily="34" charset="0"/>
              </a:rPr>
              <a:t>CWA: Civil Works Administration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Built schools, roads </a:t>
            </a:r>
          </a:p>
          <a:p>
            <a:pPr lvl="1"/>
            <a:r>
              <a:rPr lang="en-US" sz="3200" dirty="0" smtClean="0"/>
              <a:t>Expires</a:t>
            </a:r>
          </a:p>
          <a:p>
            <a:r>
              <a:rPr lang="en-US" sz="3200" u="sng" dirty="0" smtClean="0">
                <a:latin typeface="Franklin Gothic Demi Cond" panose="020B0706030402020204" pitchFamily="34" charset="0"/>
              </a:rPr>
              <a:t>WPA: Works Progress Admin</a:t>
            </a:r>
          </a:p>
          <a:p>
            <a:pPr lvl="1"/>
            <a:r>
              <a:rPr lang="en-US" sz="3200" dirty="0" smtClean="0">
                <a:latin typeface="+mj-lt"/>
              </a:rPr>
              <a:t>1935-43, $11 billion </a:t>
            </a:r>
            <a:endParaRPr lang="en-US" sz="3200" dirty="0">
              <a:latin typeface="+mj-lt"/>
            </a:endParaRPr>
          </a:p>
        </p:txBody>
      </p:sp>
      <p:pic>
        <p:nvPicPr>
          <p:cNvPr id="14338" name="Picture 2" descr="http://img.timeinc.net/time/daily/2009/0906/moa_newdeal_07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990601"/>
            <a:ext cx="2476500" cy="3048001"/>
          </a:xfrm>
          <a:prstGeom prst="rect">
            <a:avLst/>
          </a:prstGeom>
          <a:noFill/>
        </p:spPr>
      </p:pic>
      <p:pic>
        <p:nvPicPr>
          <p:cNvPr id="14340" name="Picture 4" descr="http://www.ushistory.org/gov/images/00018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1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Americans feel like their president is doing something! Glimmer of hope! </a:t>
            </a:r>
            <a:endParaRPr lang="en-US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Add 5 Level 1 questions to your notes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63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 #6: WPA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090057" cy="4351338"/>
          </a:xfrm>
        </p:spPr>
        <p:txBody>
          <a:bodyPr/>
          <a:lstStyle/>
          <a:p>
            <a:r>
              <a:rPr lang="en-US" dirty="0" smtClean="0"/>
              <a:t>5-7 Level 1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78629" y="1825625"/>
            <a:ext cx="8175171" cy="4351338"/>
          </a:xfrm>
        </p:spPr>
        <p:txBody>
          <a:bodyPr/>
          <a:lstStyle/>
          <a:p>
            <a:r>
              <a:rPr lang="en-US" dirty="0" smtClean="0"/>
              <a:t>At least one summary point per paragraph</a:t>
            </a:r>
          </a:p>
          <a:p>
            <a:r>
              <a:rPr lang="en-US" dirty="0" smtClean="0"/>
              <a:t>Answer 4 questions </a:t>
            </a:r>
            <a:r>
              <a:rPr lang="en-US" smtClean="0"/>
              <a:t>at end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37114" y="1825625"/>
            <a:ext cx="141515" cy="435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3342"/>
          </a:xfrm>
        </p:spPr>
        <p:txBody>
          <a:bodyPr/>
          <a:lstStyle/>
          <a:p>
            <a:r>
              <a:rPr lang="en-US" dirty="0" smtClean="0">
                <a:latin typeface="Franklin Gothic Heavy" panose="020B0903020102020204" pitchFamily="34" charset="0"/>
              </a:rPr>
              <a:t>Great D </a:t>
            </a:r>
            <a:r>
              <a:rPr lang="en-US" dirty="0" smtClean="0">
                <a:latin typeface="Franklin Gothic Heavy" panose="020B0903020102020204" pitchFamily="34" charset="0"/>
              </a:rPr>
              <a:t>#</a:t>
            </a:r>
            <a:r>
              <a:rPr lang="en-US" dirty="0">
                <a:latin typeface="Franklin Gothic Heavy" panose="020B0903020102020204" pitchFamily="34" charset="0"/>
              </a:rPr>
              <a:t>5</a:t>
            </a:r>
            <a:r>
              <a:rPr lang="en-US" dirty="0" smtClean="0">
                <a:latin typeface="Franklin Gothic Heavy" panose="020B0903020102020204" pitchFamily="34" charset="0"/>
              </a:rPr>
              <a:t>: </a:t>
            </a:r>
            <a:r>
              <a:rPr lang="en-US" dirty="0" smtClean="0">
                <a:latin typeface="Franklin Gothic Heavy" panose="020B0903020102020204" pitchFamily="34" charset="0"/>
              </a:rPr>
              <a:t>FDR</a:t>
            </a:r>
            <a:endParaRPr lang="en-US" dirty="0">
              <a:latin typeface="Franklin Gothic Heavy" panose="020B09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585"/>
            <a:ext cx="9144000" cy="16557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Who did Americans begin to blame for not doing enough to help this economic crisis?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Impact" panose="020B0806030902050204" pitchFamily="34" charset="0"/>
              </a:rPr>
              <a:t>Franklin D Roosevelt (FDR)</a:t>
            </a:r>
            <a:endParaRPr lang="en-US" b="1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5672" cy="4351338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Democrat</a:t>
            </a:r>
          </a:p>
          <a:p>
            <a:r>
              <a:rPr lang="en-US" sz="3400" dirty="0" smtClean="0"/>
              <a:t>Promises a </a:t>
            </a:r>
            <a:r>
              <a:rPr lang="en-US" sz="4400" b="1" u="sng" dirty="0" smtClean="0"/>
              <a:t>“New Deal” </a:t>
            </a:r>
            <a:r>
              <a:rPr lang="en-US" sz="3400" dirty="0" smtClean="0">
                <a:solidFill>
                  <a:srgbClr val="0070C0"/>
                </a:solidFill>
              </a:rPr>
              <a:t>for the American people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Econ Relief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Economic Recovery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Financial Reform  </a:t>
            </a:r>
          </a:p>
          <a:p>
            <a:r>
              <a:rPr lang="en-US" sz="3400" dirty="0" smtClean="0"/>
              <a:t>Wins 1932 election </a:t>
            </a:r>
          </a:p>
          <a:p>
            <a:r>
              <a:rPr lang="en-US" sz="3400" dirty="0" smtClean="0"/>
              <a:t>Dem’s also win in Congress </a:t>
            </a:r>
            <a:endParaRPr lang="en-US" sz="3400" dirty="0"/>
          </a:p>
        </p:txBody>
      </p:sp>
      <p:pic>
        <p:nvPicPr>
          <p:cNvPr id="1026" name="Picture 2" descr="http://shotatlife.org/assets/images/content-images/f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6" y="162004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residency.ucsb.edu/images/elections/maps/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99" y="247370"/>
            <a:ext cx="9444801" cy="60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20" y="5123198"/>
            <a:ext cx="607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Blue = state won by Democrat</a:t>
            </a:r>
          </a:p>
          <a:p>
            <a:r>
              <a:rPr lang="en-US" sz="3600" dirty="0" smtClean="0"/>
              <a:t>Red = state won by Republican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Impact" panose="020B0806030902050204" pitchFamily="34" charset="0"/>
              </a:rPr>
              <a:t>100 Days: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100 days FDR passes many 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360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1. Financial Reform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r>
              <a:rPr lang="en-US" sz="3400" b="1" dirty="0" smtClean="0"/>
              <a:t>A. Closed </a:t>
            </a:r>
            <a:r>
              <a:rPr lang="en-US" sz="3400" b="1" dirty="0" smtClean="0"/>
              <a:t>all banks </a:t>
            </a:r>
            <a:r>
              <a:rPr lang="en-US" sz="3400" dirty="0" smtClean="0"/>
              <a:t>– did a financial checkup </a:t>
            </a:r>
          </a:p>
          <a:p>
            <a:pPr lvl="1"/>
            <a:r>
              <a:rPr lang="en-US" sz="3400" dirty="0" smtClean="0"/>
              <a:t>Failed – closed permanently</a:t>
            </a:r>
          </a:p>
          <a:p>
            <a:pPr lvl="1"/>
            <a:r>
              <a:rPr lang="en-US" sz="3400" dirty="0" smtClean="0"/>
              <a:t>Re-opened – financially sound </a:t>
            </a:r>
          </a:p>
          <a:p>
            <a:pPr marL="457200" lvl="1" indent="0">
              <a:buNone/>
            </a:pPr>
            <a:r>
              <a:rPr lang="en-US" sz="3400" dirty="0" smtClean="0"/>
              <a:t>*Restored confidence in banks</a:t>
            </a:r>
            <a:endParaRPr lang="en-US" sz="3400" dirty="0"/>
          </a:p>
        </p:txBody>
      </p:sp>
      <p:pic>
        <p:nvPicPr>
          <p:cNvPr id="4098" name="Picture 2" descr="https://s-media-cache-ak0.pinimg.com/736x/3c/03/75/3c0375adaf643a09e5454679115b9e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06" y="1825625"/>
            <a:ext cx="5172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Impact" panose="020B0806030902050204" pitchFamily="34" charset="0"/>
              </a:rPr>
              <a:t>Fireside </a:t>
            </a:r>
            <a:r>
              <a:rPr lang="en-US" u="sng" dirty="0" smtClean="0">
                <a:latin typeface="Impact" panose="020B0806030902050204" pitchFamily="34" charset="0"/>
              </a:rPr>
              <a:t>Chats </a:t>
            </a:r>
            <a:endParaRPr lang="en-US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4572" cy="43513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Speak to Americans </a:t>
            </a:r>
            <a:r>
              <a:rPr lang="en-US" sz="3400" dirty="0" smtClean="0"/>
              <a:t>on radio </a:t>
            </a:r>
          </a:p>
          <a:p>
            <a:r>
              <a:rPr lang="en-US" sz="3400" dirty="0"/>
              <a:t>E</a:t>
            </a:r>
            <a:r>
              <a:rPr lang="en-US" sz="3400" dirty="0" smtClean="0"/>
              <a:t>ncouraged </a:t>
            </a:r>
            <a:r>
              <a:rPr lang="en-US" sz="3400" dirty="0" err="1" smtClean="0"/>
              <a:t>ppl</a:t>
            </a:r>
            <a:r>
              <a:rPr lang="en-US" sz="3400" dirty="0" smtClean="0"/>
              <a:t> to put money back in the banks &amp; it worked! </a:t>
            </a:r>
          </a:p>
          <a:p>
            <a:pPr lvl="1"/>
            <a:r>
              <a:rPr lang="en-US" sz="3400" dirty="0" smtClean="0">
                <a:solidFill>
                  <a:srgbClr val="FF0000"/>
                </a:solidFill>
              </a:rPr>
              <a:t>If everyone tries to take out their money all at once – even a strong bank will fail 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authentichistory.com/1930-1939/2-fdr/1-newdeal/19330312_FDR_On_The_Bank_Crisis-1st_Fireside_Chat-F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365125"/>
            <a:ext cx="5287654" cy="39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vinghistoryfarm.org/farminginthe30s/media/lrScience0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4001294"/>
            <a:ext cx="3227034" cy="27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Impact" panose="020B0806030902050204" pitchFamily="34" charset="0"/>
              </a:rPr>
              <a:t>More Financial Reforms</a:t>
            </a:r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B.</a:t>
            </a:r>
            <a:r>
              <a:rPr lang="en-US" sz="3400" dirty="0" smtClean="0"/>
              <a:t> </a:t>
            </a:r>
            <a:r>
              <a:rPr lang="en-US" sz="3400" b="1" u="sng" dirty="0" smtClean="0"/>
              <a:t>FDIC</a:t>
            </a:r>
            <a:r>
              <a:rPr lang="en-US" sz="3400" b="1" u="sng" dirty="0" smtClean="0"/>
              <a:t>: Federal Deposit Insurance Corporation: </a:t>
            </a:r>
            <a:r>
              <a:rPr lang="en-US" sz="3400" dirty="0" err="1" smtClean="0"/>
              <a:t>gov</a:t>
            </a:r>
            <a:r>
              <a:rPr lang="en-US" sz="3400" dirty="0" smtClean="0"/>
              <a:t> guaranteed money in banks up to $5000 </a:t>
            </a:r>
          </a:p>
          <a:p>
            <a:pPr lvl="1"/>
            <a:r>
              <a:rPr lang="en-US" sz="3400" dirty="0" smtClean="0">
                <a:solidFill>
                  <a:srgbClr val="FF0000"/>
                </a:solidFill>
              </a:rPr>
              <a:t>Today it’s $250,000</a:t>
            </a:r>
          </a:p>
          <a:p>
            <a:pPr marL="0" indent="0">
              <a:buNone/>
            </a:pPr>
            <a:r>
              <a:rPr lang="en-US" sz="3400" b="1" u="sng" dirty="0"/>
              <a:t>C</a:t>
            </a:r>
            <a:r>
              <a:rPr lang="en-US" sz="3400" b="1" u="sng" dirty="0" smtClean="0"/>
              <a:t>. </a:t>
            </a:r>
            <a:r>
              <a:rPr lang="en-US" sz="3400" b="1" u="sng" dirty="0" smtClean="0"/>
              <a:t>Federal Securities Act</a:t>
            </a:r>
            <a:r>
              <a:rPr lang="en-US" sz="3400" dirty="0" smtClean="0"/>
              <a:t>: regulates the stock market, companies have to accurately inform customers of their finances </a:t>
            </a:r>
          </a:p>
          <a:p>
            <a:pPr marL="0" indent="0">
              <a:buNone/>
            </a:pPr>
            <a:r>
              <a:rPr lang="en-US" sz="3400" dirty="0"/>
              <a:t>D</a:t>
            </a:r>
            <a:r>
              <a:rPr lang="en-US" sz="3400" dirty="0" smtClean="0"/>
              <a:t>. </a:t>
            </a:r>
            <a:r>
              <a:rPr lang="en-US" sz="3400" dirty="0" smtClean="0"/>
              <a:t>Brings back alcohol – for the taxes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111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w jones last 5 year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4" y="1197394"/>
            <a:ext cx="6982325" cy="51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32" y="2939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800" u="sng" dirty="0" smtClean="0">
                <a:latin typeface="Franklin Gothic Demi Cond" panose="020B0706030402020204" pitchFamily="34" charset="0"/>
              </a:rPr>
              <a:t>E. Securities </a:t>
            </a:r>
            <a:r>
              <a:rPr lang="en-US" sz="3800" u="sng" dirty="0" smtClean="0">
                <a:latin typeface="Franklin Gothic Demi Cond" panose="020B0706030402020204" pitchFamily="34" charset="0"/>
              </a:rPr>
              <a:t>&amp; Exchange Commission (1934) </a:t>
            </a:r>
          </a:p>
          <a:p>
            <a:r>
              <a:rPr lang="en-US" sz="3800" dirty="0" smtClean="0"/>
              <a:t>Agency regulates stock market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ecurity and exchange commission new 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06" y="1027906"/>
            <a:ext cx="3851094" cy="19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Helping the 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 Rural Areas: </a:t>
            </a:r>
          </a:p>
          <a:p>
            <a:r>
              <a:rPr lang="en-US" u="sng" dirty="0" smtClean="0">
                <a:latin typeface="Franklin Gothic Demi Cond" pitchFamily="34" charset="0"/>
              </a:rPr>
              <a:t>AAA: Agricultural Adjustment Act</a:t>
            </a:r>
            <a:r>
              <a:rPr lang="en-US" u="sng" dirty="0" smtClean="0"/>
              <a:t>: 1933</a:t>
            </a:r>
          </a:p>
          <a:p>
            <a:pPr lvl="1"/>
            <a:r>
              <a:rPr lang="en-US" sz="3000" dirty="0" smtClean="0"/>
              <a:t>Paid farmers to destroy crops &amp; livestock / farm less --- less supply, increase prices</a:t>
            </a:r>
          </a:p>
          <a:p>
            <a:pPr lvl="1"/>
            <a:r>
              <a:rPr lang="en-US" sz="3000" dirty="0" smtClean="0"/>
              <a:t>Controversial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5362" name="Picture 2" descr="https://stinsonvirtualclassroom.wikispaces.com/file/view/fdrs_alphabet_soup.jpg/309160846/fdrs_alphabet_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371600"/>
            <a:ext cx="33147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0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416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 DARLING</vt:lpstr>
      <vt:lpstr>Arial</vt:lpstr>
      <vt:lpstr>Calibri</vt:lpstr>
      <vt:lpstr>Calibri Light</vt:lpstr>
      <vt:lpstr>Franklin Gothic Demi Cond</vt:lpstr>
      <vt:lpstr>Franklin Gothic Heavy</vt:lpstr>
      <vt:lpstr>Impact</vt:lpstr>
      <vt:lpstr>Office Theme</vt:lpstr>
      <vt:lpstr>Was the New Deal a good deal for the American people?</vt:lpstr>
      <vt:lpstr>Great D #5: FDR</vt:lpstr>
      <vt:lpstr>Franklin D Roosevelt (FDR)</vt:lpstr>
      <vt:lpstr>PowerPoint Presentation</vt:lpstr>
      <vt:lpstr>100 Days: 1st 100 days FDR passes many laws </vt:lpstr>
      <vt:lpstr>Fireside Chats </vt:lpstr>
      <vt:lpstr>More Financial Reforms</vt:lpstr>
      <vt:lpstr>PowerPoint Presentation</vt:lpstr>
      <vt:lpstr>2. Helping the People </vt:lpstr>
      <vt:lpstr>PowerPoint Presentation</vt:lpstr>
      <vt:lpstr>B. Jobs </vt:lpstr>
      <vt:lpstr>Americans feel like their president is doing something! Glimmer of hope! </vt:lpstr>
      <vt:lpstr>Great D #6: WPA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 #10: FDR</dc:title>
  <dc:creator>Ben</dc:creator>
  <cp:lastModifiedBy>Gunter, Rachel E.</cp:lastModifiedBy>
  <cp:revision>12</cp:revision>
  <dcterms:created xsi:type="dcterms:W3CDTF">2016-02-12T14:40:55Z</dcterms:created>
  <dcterms:modified xsi:type="dcterms:W3CDTF">2018-01-18T16:59:22Z</dcterms:modified>
</cp:coreProperties>
</file>