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1" r:id="rId4"/>
    <p:sldId id="260" r:id="rId5"/>
    <p:sldId id="262" r:id="rId6"/>
    <p:sldId id="257" r:id="rId7"/>
    <p:sldId id="263" r:id="rId8"/>
    <p:sldId id="269" r:id="rId9"/>
    <p:sldId id="271" r:id="rId10"/>
    <p:sldId id="270" r:id="rId11"/>
    <p:sldId id="272" r:id="rId12"/>
    <p:sldId id="273" r:id="rId13"/>
    <p:sldId id="274" r:id="rId14"/>
    <p:sldId id="278" r:id="rId15"/>
    <p:sldId id="275" r:id="rId16"/>
    <p:sldId id="277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3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>
      <p:cViewPr varScale="1">
        <p:scale>
          <a:sx n="65" d="100"/>
          <a:sy n="65" d="100"/>
        </p:scale>
        <p:origin x="133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6A1C-70DC-4087-AA62-216618F68EE2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385E-CFC3-4B18-A567-81EA8E65F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6A1C-70DC-4087-AA62-216618F68EE2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385E-CFC3-4B18-A567-81EA8E65F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6A1C-70DC-4087-AA62-216618F68EE2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385E-CFC3-4B18-A567-81EA8E65F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6A1C-70DC-4087-AA62-216618F68EE2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385E-CFC3-4B18-A567-81EA8E65F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6A1C-70DC-4087-AA62-216618F68EE2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385E-CFC3-4B18-A567-81EA8E65F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6A1C-70DC-4087-AA62-216618F68EE2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385E-CFC3-4B18-A567-81EA8E65F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6A1C-70DC-4087-AA62-216618F68EE2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385E-CFC3-4B18-A567-81EA8E65F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6A1C-70DC-4087-AA62-216618F68EE2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385E-CFC3-4B18-A567-81EA8E65F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6A1C-70DC-4087-AA62-216618F68EE2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385E-CFC3-4B18-A567-81EA8E65F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6A1C-70DC-4087-AA62-216618F68EE2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385E-CFC3-4B18-A567-81EA8E65F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6A1C-70DC-4087-AA62-216618F68EE2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6385E-CFC3-4B18-A567-81EA8E65F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66A1C-70DC-4087-AA62-216618F68EE2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6385E-CFC3-4B18-A567-81EA8E65F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control" Target="../activeX/activeX2.xml"/><Relationship Id="rId7" Type="http://schemas.openxmlformats.org/officeDocument/2006/relationships/image" Target="../media/image10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jpeg"/><Relationship Id="rId5" Type="http://schemas.openxmlformats.org/officeDocument/2006/relationships/hyperlink" Target="http://www.google.com/url?sa=i&amp;rct=j&amp;q=&amp;esrc=s&amp;frm=1&amp;source=images&amp;cd=&amp;cad=rja&amp;uact=8&amp;ved=0CAcQjRxqFQoTCJ7lhLHRx8cCFZA2iAodErAHTw&amp;url=http://explorepahistory.com/displayimage.php?imgId=1-2-572&amp;ei=BCjeVZ7TKJDtoASS4J74BA&amp;psig=AFQjCNHDWDEHEoBWXHY6dr45znR9-92bCQ&amp;ust=1440708965463210" TargetMode="Externa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Am. Rev #2: Causes,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229600" cy="43434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3400" dirty="0" smtClean="0">
                <a:solidFill>
                  <a:srgbClr val="00B050"/>
                </a:solidFill>
              </a:rPr>
              <a:t>Get out homework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400" dirty="0" smtClean="0">
                <a:solidFill>
                  <a:srgbClr val="00B050"/>
                </a:solidFill>
              </a:rPr>
              <a:t>B: Read your answer for #12 to your partner.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400" smtClean="0">
                <a:solidFill>
                  <a:srgbClr val="00B050"/>
                </a:solidFill>
              </a:rPr>
              <a:t>A: Read yours </a:t>
            </a:r>
            <a:endParaRPr lang="en-US" sz="3000" dirty="0" smtClean="0">
              <a:solidFill>
                <a:srgbClr val="00B05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>
              <a:solidFill>
                <a:srgbClr val="D53DAD"/>
              </a:solidFill>
            </a:endParaRPr>
          </a:p>
        </p:txBody>
      </p:sp>
      <p:pic>
        <p:nvPicPr>
          <p:cNvPr id="28673" name="Picture 1" descr="C:\Users\rgunter\AppData\Local\Microsoft\Windows\Temporary Internet Files\Content.IE5\BM673JHY\stamp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419600"/>
            <a:ext cx="3634739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back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5 L1 Questions about today’s notes </a:t>
            </a:r>
          </a:p>
          <a:p>
            <a:r>
              <a:rPr lang="en-US" dirty="0" smtClean="0"/>
              <a:t>ON your essential questions handout: </a:t>
            </a:r>
          </a:p>
          <a:p>
            <a:pPr lvl="1"/>
            <a:r>
              <a:rPr lang="en-US" dirty="0" smtClean="0"/>
              <a:t>List economic &amp; principle causes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22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923" y="4630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back at causes #1-7,</a:t>
            </a:r>
            <a:br>
              <a:rPr lang="en-US" dirty="0" smtClean="0"/>
            </a:br>
            <a:r>
              <a:rPr lang="en-US" dirty="0" smtClean="0"/>
              <a:t>Which one do you think was the primary cause of war?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3810000" cy="3382963"/>
          </a:xfrm>
        </p:spPr>
        <p:txBody>
          <a:bodyPr/>
          <a:lstStyle/>
          <a:p>
            <a:r>
              <a:rPr lang="en-US" dirty="0" smtClean="0"/>
              <a:t>Write your name </a:t>
            </a:r>
          </a:p>
          <a:p>
            <a:r>
              <a:rPr lang="en-US" dirty="0" smtClean="0"/>
              <a:t># of your cause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431" y="2819400"/>
            <a:ext cx="4724400" cy="2924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4038600"/>
            <a:ext cx="426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Ms. Gunter</a:t>
            </a:r>
          </a:p>
          <a:p>
            <a:r>
              <a:rPr lang="en-US" sz="3200" dirty="0" smtClean="0"/>
              <a:t>#1 Great Awakening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341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Find one person that AGREES with you</a:t>
            </a:r>
          </a:p>
          <a:p>
            <a:pPr lvl="1"/>
            <a:r>
              <a:rPr lang="en-US" sz="3600" dirty="0" smtClean="0"/>
              <a:t>Discuss why you agree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84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Find one person who had a different answer</a:t>
            </a:r>
          </a:p>
          <a:p>
            <a:pPr lvl="1"/>
            <a:r>
              <a:rPr lang="en-US" sz="3400" dirty="0" smtClean="0"/>
              <a:t>Politely discuss your differences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06501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Get out your Declaration of Independence packet (from last class) </a:t>
            </a:r>
            <a:endParaRPr lang="en-US" sz="4400" dirty="0" smtClean="0">
              <a:solidFill>
                <a:srgbClr val="FF0000"/>
              </a:solidFill>
            </a:endParaRPr>
          </a:p>
          <a:p>
            <a:r>
              <a:rPr lang="en-US" sz="4400" dirty="0" smtClean="0">
                <a:solidFill>
                  <a:srgbClr val="FF0000"/>
                </a:solidFill>
              </a:rPr>
              <a:t>Stamp Act</a:t>
            </a:r>
          </a:p>
          <a:p>
            <a:r>
              <a:rPr lang="en-US" sz="4400" smtClean="0">
                <a:solidFill>
                  <a:srgbClr val="FF0000"/>
                </a:solidFill>
              </a:rPr>
              <a:t>Contract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134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Dof</a:t>
            </a:r>
            <a:r>
              <a:rPr lang="en-US" dirty="0" err="1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team has 4 parts of the document </a:t>
            </a:r>
          </a:p>
          <a:p>
            <a:pPr lvl="1"/>
            <a:r>
              <a:rPr lang="en-US" dirty="0" smtClean="0"/>
              <a:t>Part 1: Check answers #1 and 2 (only)</a:t>
            </a:r>
          </a:p>
          <a:p>
            <a:pPr lvl="1"/>
            <a:r>
              <a:rPr lang="en-US" dirty="0" smtClean="0"/>
              <a:t>Part 2: answer together</a:t>
            </a:r>
          </a:p>
          <a:p>
            <a:r>
              <a:rPr lang="en-US" dirty="0" smtClean="0"/>
              <a:t>When you get to the grievances (part 3) </a:t>
            </a:r>
          </a:p>
          <a:p>
            <a:pPr lvl="1"/>
            <a:r>
              <a:rPr lang="en-US" dirty="0" smtClean="0"/>
              <a:t>Paraphrase the complaints listed (as it says in #1)</a:t>
            </a:r>
          </a:p>
          <a:p>
            <a:pPr lvl="1"/>
            <a:r>
              <a:rPr lang="en-US" dirty="0" smtClean="0"/>
              <a:t>Write the paraphrased complaint on a blank piece of paper and put it up in the room </a:t>
            </a:r>
          </a:p>
          <a:p>
            <a:r>
              <a:rPr lang="en-US" dirty="0" smtClean="0"/>
              <a:t>Part 4: answer together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96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Classroom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Google: classroom</a:t>
            </a:r>
          </a:p>
          <a:p>
            <a:r>
              <a:rPr lang="en-US" dirty="0" smtClean="0"/>
              <a:t>Sign in with school email: </a:t>
            </a:r>
          </a:p>
          <a:p>
            <a:pPr lvl="1"/>
            <a:r>
              <a:rPr lang="en-US" dirty="0" smtClean="0"/>
              <a:t>First name _ first initial 19xx @ srcschools.org </a:t>
            </a:r>
          </a:p>
          <a:p>
            <a:r>
              <a:rPr lang="en-US" dirty="0" smtClean="0"/>
              <a:t>Sign up for our class: pji7wr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87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Gallery Walk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complaints listed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are the strongest complaints?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are the weakest complaints?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 you think the colonists have proved their point and war is now necessary?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73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Stamp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Boycott works! Stamp Act repealed </a:t>
            </a:r>
            <a:r>
              <a:rPr lang="en-US" sz="2600" dirty="0" smtClean="0"/>
              <a:t>(got rid of)</a:t>
            </a:r>
          </a:p>
          <a:p>
            <a:r>
              <a:rPr lang="en-US" dirty="0" smtClean="0"/>
              <a:t>Parliament passes </a:t>
            </a:r>
            <a:r>
              <a:rPr lang="en-US" b="1" u="sng" dirty="0" smtClean="0"/>
              <a:t>Townshend Act</a:t>
            </a:r>
            <a:r>
              <a:rPr lang="en-US" dirty="0" smtClean="0"/>
              <a:t>: customs duty on things like tea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Smuggle tea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BUT, tax was so small, smuggled tea was more expensive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Disorderly conduct in colonies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495800"/>
            <a:ext cx="1865693" cy="191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58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5638800" cy="5334000"/>
          </a:xfrm>
        </p:spPr>
        <p:txBody>
          <a:bodyPr/>
          <a:lstStyle/>
          <a:p>
            <a:r>
              <a:rPr lang="en-US" sz="3400" dirty="0" smtClean="0">
                <a:solidFill>
                  <a:srgbClr val="00B050"/>
                </a:solidFill>
              </a:rPr>
              <a:t>Imagine you are a </a:t>
            </a:r>
            <a:r>
              <a:rPr lang="en-US" sz="3800" b="1" dirty="0" smtClean="0">
                <a:solidFill>
                  <a:srgbClr val="00B050"/>
                </a:solidFill>
              </a:rPr>
              <a:t>British soldier</a:t>
            </a:r>
            <a:r>
              <a:rPr lang="en-US" sz="3400" dirty="0" smtClean="0">
                <a:solidFill>
                  <a:srgbClr val="00B050"/>
                </a:solidFill>
              </a:rPr>
              <a:t> sent in to protect the town of Boston which has recently erupted into riots. All of the sudden, people begin to throw snowballs at you – snowballs filled with rocks! It hurts - bad! What do you do?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</p:txBody>
      </p:sp>
      <p:pic>
        <p:nvPicPr>
          <p:cNvPr id="24580" name="Picture 4" descr="MC90023210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371600"/>
            <a:ext cx="2263775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5. </a:t>
            </a:r>
            <a:r>
              <a:rPr lang="en-US" b="1" u="sng" dirty="0" smtClean="0"/>
              <a:t>Boston Massacre</a:t>
            </a:r>
            <a:r>
              <a:rPr lang="en-US" dirty="0" smtClean="0"/>
              <a:t> / March 5, 1770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3962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Colonists yell &amp; throw things at British soldiers</a:t>
            </a:r>
          </a:p>
          <a:p>
            <a:r>
              <a:rPr lang="en-US" dirty="0" smtClean="0"/>
              <a:t>British </a:t>
            </a:r>
            <a:r>
              <a:rPr lang="en-US" sz="4000" dirty="0" smtClean="0">
                <a:latin typeface="Impact" panose="020B0806030902050204" pitchFamily="34" charset="0"/>
              </a:rPr>
              <a:t>fire</a:t>
            </a:r>
            <a:r>
              <a:rPr lang="en-US" dirty="0" smtClean="0"/>
              <a:t> on crowd! </a:t>
            </a:r>
          </a:p>
          <a:p>
            <a:r>
              <a:rPr lang="en-US" b="1" dirty="0" smtClean="0"/>
              <a:t>5 colonists will die</a:t>
            </a:r>
          </a:p>
          <a:p>
            <a:r>
              <a:rPr lang="en-US" dirty="0" smtClean="0"/>
              <a:t>How will Americans react?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6" descr="massac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600200"/>
            <a:ext cx="4419600" cy="405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23" y="160336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6. Boston Tea Party, Dec. 1773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/>
          <a:lstStyle/>
          <a:p>
            <a:r>
              <a:rPr lang="en-US" dirty="0" smtClean="0"/>
              <a:t>Br removes all tax but 1 on tea &amp; forces Am to buy tea from 1 company ---- cheaper than ever! </a:t>
            </a:r>
          </a:p>
          <a:p>
            <a:r>
              <a:rPr lang="en-US" dirty="0" smtClean="0"/>
              <a:t>Good idea? </a:t>
            </a:r>
          </a:p>
        </p:txBody>
      </p:sp>
      <p:pic>
        <p:nvPicPr>
          <p:cNvPr id="17410" name="Picture 2" descr="C:\Users\rgunter\AppData\Local\Microsoft\Windows\Temporary Internet Files\Content.IE5\ZQ6TITOO\bi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7" y="3424237"/>
            <a:ext cx="9525" cy="9525"/>
          </a:xfrm>
          <a:prstGeom prst="rect">
            <a:avLst/>
          </a:prstGeom>
          <a:noFill/>
        </p:spPr>
      </p:pic>
      <p:pic>
        <p:nvPicPr>
          <p:cNvPr id="17414" name="Picture 6" descr="C:\Users\rgunter\AppData\Local\Microsoft\Windows\Temporary Internet Files\Content.IE5\PUVIMJDW\money_wheelbarrow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7273" y="1617785"/>
            <a:ext cx="2057400" cy="1856133"/>
          </a:xfrm>
          <a:prstGeom prst="rect">
            <a:avLst/>
          </a:prstGeom>
          <a:noFill/>
        </p:spPr>
      </p:pic>
      <p:pic>
        <p:nvPicPr>
          <p:cNvPr id="17416" name="Picture 8" descr="C:\Users\rgunter\AppData\Local\Microsoft\Windows\Temporary Internet Files\Content.IE5\BM673JHY\tea_bottiglia-naturale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3845596"/>
            <a:ext cx="2552700" cy="2365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teachnet.eu/tobrien/files/boston-tea-party.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200400"/>
            <a:ext cx="5181600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D53DAD"/>
                </a:solidFill>
              </a:rPr>
              <a:t> </a:t>
            </a:r>
            <a:r>
              <a:rPr lang="en-US" b="1" u="sng" dirty="0" smtClean="0">
                <a:solidFill>
                  <a:srgbClr val="D53DAD"/>
                </a:solidFill>
              </a:rPr>
              <a:t>Boston Tea Party 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38862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Colonists threw tea into the Boston harbor </a:t>
            </a:r>
          </a:p>
          <a:p>
            <a:r>
              <a:rPr lang="en-US" dirty="0" smtClean="0"/>
              <a:t>Troops occupied the city</a:t>
            </a:r>
          </a:p>
          <a:p>
            <a:r>
              <a:rPr lang="en-US" dirty="0" smtClean="0"/>
              <a:t>“</a:t>
            </a:r>
            <a:r>
              <a:rPr lang="en-US" b="1" u="sng" dirty="0" smtClean="0"/>
              <a:t>Intolerable Acts</a:t>
            </a:r>
            <a:r>
              <a:rPr lang="en-US" dirty="0" smtClean="0"/>
              <a:t>”:  closed the harbor 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(</a:t>
            </a:r>
            <a:r>
              <a:rPr lang="en-US" dirty="0" err="1" smtClean="0"/>
              <a:t>ppl</a:t>
            </a:r>
            <a:r>
              <a:rPr lang="en-US" dirty="0" smtClean="0"/>
              <a:t> couldn’t trade)</a:t>
            </a:r>
          </a:p>
          <a:p>
            <a:endParaRPr lang="en-US" dirty="0" smtClean="0"/>
          </a:p>
        </p:txBody>
      </p:sp>
      <p:pic>
        <p:nvPicPr>
          <p:cNvPr id="7173" name="Picture 2" descr="http://theparagraph.com/wp-content/articles/post141/btp_pic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28600"/>
            <a:ext cx="338137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</a:t>
            </a:r>
            <a:r>
              <a:rPr lang="en-US" dirty="0" smtClean="0"/>
              <a:t>.  </a:t>
            </a:r>
            <a:r>
              <a:rPr lang="en-US" b="1" i="1" u="sng" dirty="0" smtClean="0"/>
              <a:t>Common Sense </a:t>
            </a:r>
            <a:r>
              <a:rPr lang="en-US" dirty="0" smtClean="0"/>
              <a:t>by </a:t>
            </a:r>
            <a:r>
              <a:rPr lang="en-US" b="1" u="sng" dirty="0" smtClean="0"/>
              <a:t>Thomas Paine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1776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562600" cy="4678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 pamphlet, which said: </a:t>
            </a:r>
          </a:p>
          <a:p>
            <a:r>
              <a:rPr lang="en-US" dirty="0" smtClean="0"/>
              <a:t>It’s time to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revolt</a:t>
            </a:r>
            <a:r>
              <a:rPr lang="en-US" dirty="0" smtClean="0"/>
              <a:t>!</a:t>
            </a:r>
          </a:p>
          <a:p>
            <a:r>
              <a:rPr lang="en-US" dirty="0" smtClean="0"/>
              <a:t>The British King is a </a:t>
            </a:r>
            <a:r>
              <a:rPr lang="en-US" b="1" u="sng" dirty="0" smtClean="0">
                <a:latin typeface="Aharoni" pitchFamily="2" charset="-79"/>
                <a:cs typeface="Aharoni" pitchFamily="2" charset="-79"/>
              </a:rPr>
              <a:t>tyrant</a:t>
            </a:r>
            <a:r>
              <a:rPr lang="en-US" b="1" u="sng" dirty="0" smtClean="0"/>
              <a:t> </a:t>
            </a:r>
            <a:r>
              <a:rPr lang="en-US" dirty="0" smtClean="0"/>
              <a:t>(dictator – person with all the power) </a:t>
            </a:r>
            <a:endParaRPr lang="en-US" b="1" u="sng" dirty="0" smtClean="0"/>
          </a:p>
          <a:p>
            <a:r>
              <a:rPr lang="en-US" dirty="0" smtClean="0"/>
              <a:t>US must break away! </a:t>
            </a:r>
          </a:p>
          <a:p>
            <a:r>
              <a:rPr lang="en-US" dirty="0" smtClean="0">
                <a:solidFill>
                  <a:srgbClr val="D53DAD"/>
                </a:solidFill>
              </a:rPr>
              <a:t>Colonists begin to agree w/this …</a:t>
            </a:r>
            <a:r>
              <a:rPr lang="en-US" dirty="0" smtClean="0">
                <a:solidFill>
                  <a:srgbClr val="D53DAD"/>
                </a:solidFill>
                <a:latin typeface="Comic Sans MS" pitchFamily="66" charset="0"/>
              </a:rPr>
              <a:t>war is looking inevitable</a:t>
            </a:r>
            <a:endParaRPr lang="en-US" dirty="0">
              <a:solidFill>
                <a:srgbClr val="D53DAD"/>
              </a:solidFill>
              <a:latin typeface="Comic Sans MS" pitchFamily="66" charset="0"/>
            </a:endParaRPr>
          </a:p>
        </p:txBody>
      </p:sp>
      <p:sp>
        <p:nvSpPr>
          <p:cNvPr id="20482" name="AutoShape 2" descr="data:image/jpeg;base64,/9j/4AAQSkZJRgABAQAAAQABAAD/2wCEAAkGBxQTEhUUEhQVFRQXFxYVGBUYGBgYHBgXGBwXGBcdHRwaHCggGBwlHBcXITEhJSkrLi4uFx8zODMsNygtLisBCgoKDg0OGhAQGiwkHCQsLCwsLCwsLCwsLCwsLCwsLCwsLCwsLCwsLCwsLCwsLCwsLCwsLCwsLCwsLCwsLCwsLP/AABEIARYAtQMBIgACEQEDEQH/xAAcAAABBQEBAQAAAAAAAAAAAAACAAEDBAUGCAf/xABMEAACAQIDBAQHDAcGBgMAAAABAhEAAxIhMQQFQVETImFxBgcygZGxwSMzQlJicoKSodHS8BQXU1SisvFDRJOjwtMVJWN0g+Fkc7P/xAAZAQEBAQEBAQAAAAAAAAAAAAAAAQIDBAX/xAAhEQEAAgICAwEBAQEAAAAAAAAAARECMRIhA0FRMhMiYf/aAAwDAQACEQMRAD8AyvCPxQ3Yx27llcwuBVYCCQJJ568KzN1eKG9dTEdotLmRAVm09Ffcd9e9nvHrFUPB8RZE8Xc/bXmzznGah0xjl3L5YfEpdjLabR7cDz/NUb+JW8P71bP0G++vtmGo2FZ/pn9a4w+J/qW2j94s+h/uoT4mNp/eLHof7q+3hKF7UnsqT5czhi+IfqY2r9vY/j/DT/qY2r9vY/j/AA19wVaJYq/1z+nCHw79S+0/vFn0P91D+pjav29j+P7q+6m3SMU/pn9OMPhP6mdq/b2P4/w036mtr/bWPS/4a+5hgaN1gEgSQDA59lI8uc+zjD4QfE1tf7ax6X/DUf6n9r/bWPS/4a+6peBOEgqxLAZGDh5NEHLOOU8qiu7NUny+SCMcZfDn8UG1gE9Ls8D5T/hpl8UO2H+02f6z/hr7Xe2QkrBgzOk9k65RPbnGVNd3azSMQAJIyJkKRrPxi2Z58+FWPLmcMXxM+KHbvj7N9d/wU/6oNu+Ps317n+3X2Y7Cy4QCAZKhQdEEAHQToCdOCzzksLcRZKMWJjCpUwM4iSBHblmdBpT+uacYfET4pttBAL7NJmBjuZwJPwOVJ/FLto+Hs+WvXf8A26+zb2RwUKqzFCbjFeIwsgQc/K9AnWKiv7Q/k4WLAZAI2HEQDkYgKBpi1JziJp/XM4w+R2fFBth1uWB9Jz/oFR7X4rb9s4TctzkcsRGE8dOFfYLT7QWxZqrYQFKjqKsli0xJYQsc8xkCTW3liOEsCGFszMcn5ZVJ8uce14Q82bRZKMVOoJFPU29xF658409euHF6r8IveTE+UmmeeJY801W3OvuKntY/xGrm/D7n519Yptyr7imXCfSSfbXl8sXLp45qFxF50xTOplGVA9Sm0bUy1k7x3i42i1s9rCGuK9xnYFgttIBgAiSSQNcuRpru0X7bJaJR2uOQj4SMKKpdyyg5kQAACJkHnUpLa5FRqkGsXaNv2gG/ZBti6qW7tq5gOFlclMLLiyIZTJB0YZa1VTfN65b2XBhW49wW78qWCsCyMAAwjrI8Z6LV4nJ1WLhUep0rFs7xuptF21eKsMGOyVUqWghWUyxlpe3p8aot17zvullC9s3rvSuX6JgiW7TBWhccsxJWJYeUTnGbinJupbgzUly7+TXP7Xt+0xetWzaG0WnskMVbBdt3TCAiSbbSGU5nyZ45PY3g997RtOEAdrd+y6S6Oqs5EyI8nIxBBBFTjMaXlE7b4EkEmY04QdJ15U9yYy1/M1l78242FTrraVmIa86lktwpIxQREkRJIHpFUNr3peV8Iu7Ooa1aZCUZw1y42AAEXRKkxEcG7K1SW6JbcZ8ae6xCmBJy07cq5Ta/Cd7O0qt0KdnZFl1Bm07SAWM525B60CJE86s3N83bXSG9csKnTLaW5gcJbU2+kDXPdOMqgMqJIzzApHeiZrbftW4zbU/YOX5+6pMNYN/e9xWRS+zrism5iOJgzBlWEhgSDiBGpzir77w6NrFu6Cbl3IlASgZVxNmdFnId4pRae8KjtXJq4yzUK2YM1iYm1sBFYe/V630D6nreuVg798qP+mfU1ZyWNPNm9z7tc+caVHvz3+53+wU1e+NOM7epPCh4s/SUfbVrd5i2o5Kvqqh4ZH3ERxuL7a2NnSFA5AV5vJ+m/Hob0oowtMwqU0zN4bsV3t3QxS7bxAOIzVvKVgcmU5ewiq7blxQWu3DdD9Ktw4eq2EpCrGEJhJBXjMzOdbGU0QqDJG5/LY3PdX6MPcwr5NskqgXgsljqT1jnQXfB9JBRjb93/SWgA4rkRx0XUwOJNa5WiArVpTOG6AWV3bE6O7oYAguuGI4gZHvUVFs24QiWwLjF7RcpchQYfN1YAQynlloNCJrQ2jalSMTAYiFE8SeA7aiTeNpohxmQBkc5MAac8qRJMKl3cmJXi663HuW7j3AFk9EVKKAQQqDCMu/OSTU13dVvplv5i4AVJGQcRAxDQkSYOokii/4rZC4jcAEYtD5MEzEcgT5qnO1pDtPVQlWMEwRE5RPEU7TpHfsMxVluFIDDDAZWDYdQdSMOWfE61QTcOAjA4CraS0qsgIAQ4gciM8WfIZZVpWdqtwSGkYsByOT5Zado9IqJN6WmcIrgsQSB2AwT6aajtWRsPg5gvNcZ+kDWxaZGQdYCZMgxJJOURGXbV7YNydAmC1cIXGzBXGMBSAoTUEqsZZ8hWkD30ulrMdLPbEt+D5R0KXFwJaa1ga2SDidbhbJxHWUQBoPNUG89nv8AS7KFuB+s3S+5kTxxAyQijQDMmRma3r3fQA51Jm+pIik6LlTmojcin6QmYq3CUZxXPb9HW+gf9VdEAYzrnvCLyvoH/VWMvTUaebd+D3e586mpb79/ufOpV7sdOM7epfCgDogToHT7WC+2tawMhWL4XgmyFGU3LWfzXVvtwx563belefP9NYaEaAVI1AajStcMGpaKKx/B2892zcLXGY9NtNtXASVW3de2sQuEmFBzBzpRbXinrn90bbdLWbd5zjKm4GCqFv2ishtOqykqGAI1B0Ihb03hdU7VgLQi2sDAWiELCTOLM8OB1q0ltu5s6sQSASNKPAOQ4cBw0qrve86WyLfvp6qEqXGKJkqsEgAE5RVba94k7E19Oq3Qm4JjqtEwZ5HI1IxW2j0a6YRHcKcBY0EGZy1nWqO6doZxdV261u41vQBlEKy4o6uLCynLKCOMioNxXbt/Ytmum5ge5at3XKqnw0xEAEEASRnByHnq0ltRkByIETPnmZ75zqku7rauLmEYgIkDQVB4LXbt3Z7V65cD9LZtPAVVwswJaI1BlYHDDrnQ7t3qbl90IhCuOycLLiCMUuGTk4M22BXKHHnk42Rk1CJ0oinKsHbN5XrbulxlVWuKtm8FyDEKTbcExiMnC2h0gECbfhBeu2rfSW3VcOBSCmLEWdUk5iNeHOnE5L1wUGGNah2u5et2Zyu3McdVQDgLScKls2W3OU54fNRbr2o3bKuCrEzmAygwSIwtmpygg6GazOK8huKO1kaktNIy5+uD7aKO6nFbC1c54TDP6H4q6J2rnfCXWfke1qzksaebN9e/3PnUqW+/f7nf7BSr2xpxnb0z4ZvC2B8babA9DhvZXR2GECub8MRLbIP/AJVr0gNFdGoyBPDOvPn+m8NJppgKYzSmiheoBaVQVCqAdQAADOsiM6O42dR2XxZ8KzOXdLEJbaAAAAADQAAROscqB9kttixIhxRilQcUaTIz89SkUprSAbZ0LKxVSyghWIEqDkQDwmBUdvYLSobYtoLZk9GFXCSTJ6sRmc6sAU9ERJYQLhCqFMyoAAM6yNM6SWUCYAihIIwAALB1EaRnVfbdqdGQLbLBtTnl1lEZAxkzNJgdSONLbNodXtqiYg2LEc4UDDx0zk+j0J6E9jZbaJ0aIqpmMCgBYOogZRUdvd1lcGG0i9GCtshQMCnULHkg8hVkGkTwpYrfoNqGHRpDsHbqjrOCCGPMggGewUW1WFuKVuKGUwcJzEjMfaJqXFTVLKV71hXADrIBkTmQRoQeB7aPZ7aooVAFUCAAIA81SMKglicoyP8AUGoqVbYBJHHXzT9udPNOKhnrUmSjX86wPCAfye010LVz3hIf5Paaxk16ebN+e/3O/wBgpU2+j7vc+dT17Y04zt6Z8LffNj/7pPsBNdHs2ajuFc34XD3TYs/7yv8AKSPtArp7C9X0Vwz/AE1ho5FKiYUFRpW2y+lsYnYKshZYgCWMAZ8STFSKAKx/CDd1zaA9vNbfRvhYMJN1hCyCDGHMgjOTwitPY8ZtoboC3MIxAGRi4wcpFKSy2jalQqHYKXOFQSBibkJ1PZTW9rRrjWwwNxQCyg5gHSeU1T33sjXlW2o+FiDyOoygm20HWHwt3KaDdFi4u0Xi69V1tnGDkWAIYATIEkx2RTo7a7uFBLEADMknIDjUey7ZbuT0bo0AHqsDAOhyPGDQ7eSUdQCWKmM4k99Zvg7adFVHU9VEBdmBOIALhWPgCCc48rSljYuuFBLEAAEknQDj5qh2bakuCUdWA+KwOokacwZp9qU4WiScLACdcu+sbwd2K7ZaLiqQbVkYwwxKba4TbI0Kg5qwz65nSSG+ahsbSlwTbdXAMEqwYTxGXGphWT4M7K9q0VuKVbpdoeJU9W5de4uhPBgD2g0Gm8AEkgAcTwqOxfVxKMrDmCCPsql4S7C92xhtwSHtOUJgOtu4jshPygpGeWeeVS7vUzcY2uixMDnhxPCqMTBCQNMOuiilC4TQqwMEGQeIzqnvgsbRRFaXItlhHUVsmfyhMCcgZmO+sncM7IlvZ2Qwb923aIwKOjOK6pC4yQokpGZAWTlSi3REVWdTVphUd32j15/ZWJhqETTGetYO/wAc/ie010L51g7/AB/IfbWMl9PNO+ff7nfT0t9+/wBzv9gpV7o04y9M+GHvmx/9yh9FdPZHVrmPDDytm7L6+yulsk4RAnLurhl+msNDJpqWozp6jSOaYXl7/wCsH7ac1UsKqjDrwM8eftrMyQtyONNcuKoJJAC6zkAONASDxHr0oNq2VbiFTpkZ0ggggjuIBpajW8rL0gIKwSDMCOc6R20ZuKsBjE5CeJ5Dtqpa3WkMCJxlSxnVlOIHs60mpE3XbAAAyDYteOEoP4TFahlZR1acJBgkGDMHkY0PZSWDpn3Z6ZVSfc9oyCG+swOZByIMjSjG7VDq6kiGLEHOTnEcok1RaDAgEZg5gjORz7qFrighZGI6CRJ83mNUm3JaMeVlpnp5PZ8lfQOQpHc1vPNhIYZEaMSTw7fVQXyKY1X2DZOjDDFixMWkjMAxA1MxzqzNQVrZYnMDDU0CZp5ppqRFKZqjcZVITQsKkisXPdWPv7n8k1rBGzkccu6snwg0j5J9YrnLUvNG+/f7nzvupUt9H3e586lXujThL0v4aNHQHldn0Ka6mz5I7q5vwwQMLS8cZIHcI9ZHproFmBHZXny/TeGkopGmGlC60aPWXvG0/TWigbB1scYY7CSc8o0Ea6mIrQuXgsYjEkKO0nQU13akUwzAGJg8s/uPoNTYh3hZbobnRSLmBsBEZPBwxiy1jXKm3ehONmLQSMIcBTAVQZAA+Fi19UVbDCcI1EGOUzHqND06mQCCRAImSCTHrBHmPKlChvbaHVrYt4szmAsgjEg1jLLFxHfWnTAzPo9vtpnuqvlEDJmzIGQiT3CR6aoq7tvlw5xYh0jhDlGEZCI1EznUO8b9xbiBMWCGLQmLMNbwjyTqC/EaTIirP6WmEFSM8lAjM9nPLOns7UOMDLX88KnKLKWCKz9233aeklSJlShAUhmAhjk4gDSeeUwLv6SpgYhLCVEjMcwJzHbRla0jO3xfe3bL29QRlgZ5BMQApniD3A1ZsKcIxEM3FgIB80mPTU3dTCJjjkY7Dp7fRUGUu2t07o2S4lVOq2Zw4jJJjQPoI0zmRWmNaMignOOPKgRFCaT0qyqK41YO/TP1D6xW1fWsTfen0T6xXPLbXp5p30Zv3PnU9LfR93ud/sFKvdGnCXpvwvB9zbOFOZ+cyD2V0oauX8NjItLpNxTOfB7fL0eeulQZCvPnt0w0kAyoWozQNRVfaLKuAGnIhhBIzGmYIqjtO028ZxW3LLhMwYMAlSM4JGY854VZvbaouC2ZkiZyga65zwNR3NuRXKwxIIXIDymwwNZ0dTOnbNZ7OmTvfbUUW7w2dnd3EiGywlROWkFVIyzird2/ZILC05mTJkEZ4yQDPFmOkEyOcWX3laFw22kFQWMjIABc55HFA7VbkamTb7JOTgnLQHiSBw5gj+tahFJrNlGwFCcVsKWzzBIUKQMh5IPcCedR/pGz4GKW2Bw3cobMRjYRPH11o2t4WmXEGyABM8JMCeWcjzGkd4W4JBlQC0jSAY56zShgbYLeFipKsxILCTLOMRPblJ/rTM9kKA8xcm5OeeLCpOXzhl31tvttlgZdVOmZAOsDj2jzEVn33ULJcCOLEDKJn1+g1yyxmO24mJRbTvOyzSzNBRXJBIBBxqsqBJiWy07MsoLu32PjPBPxjzMnPh1tO6KTspKnGMywkHKV1z0EU2z9DaBCuuhIUEdpMAZnyW9BrEZ5NcYXLY2cM03HBkE9eM2hsgM4IOumRE1Jb2uxiBFx+rhznI4y5GWpzc69nI1Luy9bMHGoLaKSA3E+Sc+E1qYQK7Yz05zHbCt9AoUNtDscOKQzQQ08BJGS6dvbFW9m2IYkuW7rtGRkhgRChgDEiWRSc9QfNoYByHopIoGgjurSUcmmLUiaYisqr3XrH34cvon1itW6mdZO+xl9FvZXKbtv081b79/ud/sFKlvo+7v3j1ClXvjTzy9LeGpg2G5N6Otbrqrelch4ZuOm2VDx6Qx819nj7SK6oPlXDOf9N4R0nNARSQ5Uxao0qdJaLwQC/k5qZyGKJI5NPnp3v2w5BIDZDMfVzjnQ/o9osWyxlpnEZxRh55ZQKLaLFtpxwcgpk8MUjKfjURIzWxLHDzJgT+cvsolS2dAh8w7/AF1SO6LWJSBhKkGAZnyoBBnLM/kCJrewW1xQgzTozrmgxGO6Wb00Egt2wGyXCYnQjhGWnbHbPGktq3wRIIjyRmPKjTTjUVrd1oKVVRhYqTBOZWIMzrIHooH3VbwFAMIYqTxnCVjWeCgf+6onOz25AwJJkjqjgQTw5x9lJ9ltdUFLevVELqBwEcqjTdVqPJygrkToYnz9UZ9/M0m3VbwhYMCYEniuH1D186IJ92WjqimC2RE5vm0zzJk036HZEjCg0B0+FIAPfiPfNNY3ZbRsag4oYSSTkxBOZz+CPRTjdiYCgxBSZOecwBr5gfNUqFBd3XajyFAA1iIGfGrS8Izqo+6kLFs5LSc8pkGY59UUNvdKA4gWJBDa8QSw4Z6nzGlCy95QYLAZ4cyBJOYHfHCnRwdM6p3t0oWLEtiJZpBEhmXCSMsjhgdwFFs+wBGxC5c45EyDMZR3ico486C4aBqNqCaio3FYm/RH1DW25rG382Q+a3srlk16eZt9H3d+8eoUqffnv7/R/lFNXujThL0n4VvO07JbjM9I+LkEfZwfP1p+ia6RXyrmN/md5bGP+jtJ9L7KK6xVyrzZx/p0w0g2e+SSMJEGAeeQPt+yrGHnRgQKaqrNv7HbQtdZmBkmdYLhLYgR8lYmc6qG9s5uG4XIzBzORbChyEYtLa5fJy1rYv3lUS7BRpLEAZ5DWgXbLR0uIe5l++iMt7mztcD9MwaVyBIDQxgaZjESKJxba6wNy51gl1YYquE4UAEHMkidB5XnrS/SbWuO36VoxdQ5gr6RVRjbI1oBCr3vKAAJJ+EACVGQEgDubtoltWmckXmktiyjVigg5ZjqoI7K1wU+T9n5503RoeC+gUFa1u8rpdfDDiAYzfQiMss4y1M0x3Z7myYzLEMXObSAAMzywg+ar4pFqCh/w9sRPSvBJOGTGZBju4R20ezbI6EHpCwzlSNR1ojPqkEjzDTjV2moM193vn7qxktmQCQpiACIyBE1LtGzO0FXKkDDOGe86wNBVktQhqlrSvb2e6FYG9iY5K2ADDrwnrcPRUdvZbsqWuBomerEgxwDRMDXPjlnV2aWKhRoqJjUj1A4I41lTMaxd/6R8lvZWyxrF3//AKG9lYya9PNW+ffn83qFPTb59+b6P8op69sacHpDfQneey//AEbR/wDrsv581dWtyIy4x6a5PezxvTZhz2baB/mbP/7rrErz5/p0w0mNAaI0FFBrqAfNVS9thV8PRErE4gDyYkRGZkKB848s7ZFZ9/ZLhu4hcIXLqxOkSM8sx2TJ1qWJLu0iAeiaJYHq55CZjkfNTfpCQJtNpOdvgM/T2VGbF8Yvdh1pjq6eVEHsBHonnNj3QqMLrowJgnP4MGcu2ZpEwVJFrWPB0efPAI0nWqNjeNplJ6DMZYcAzYDrDydBz4x3VeRL0jE1siRMA6ZTH2/nQLdq+NDajInytYz80+uqgHazBPRKQGAzQDv4HQA0BbZziJtLC6k2gMsWAZkaTx5Z6VYAv4dbRbEPjRhjPhri7sqQ6eP7PFiHFowxnGWuKPNVRUL7KMhaSeXQj5PyflrR30sZ+5oSBigW4ynDqRGvDWpydpjIWeHF9IM/bQnpFxOUQtAAwySc+Mxlx81BXtiwQDhVcwIKkagkDLiQPyaLotnOkZwPhDMjEPSM6s+65AhB1hMa4ZE69kj+uQP0uXVTtE6iOZ7T9lSlM2w2/l58rlz2NS2fZAhOEuZ+M7vpyxExUmz4tGUADQgiMgOHp0HCjx51mVgRoLlETQlqSIwKxvCFZA+a3srZc1i+ERyEfFb2Vzlp5p3s83Sexez4K0qHefvh7l/lFKvfDg9I75P/ADXZe3ZtoH8diuut1w/hUmLem7xJHVvNIkZhrTAE8jhMjjXbWtK8uX6dMNJpoaeaRqqg2i+qCXIA7SB66rDeFs/DHpFXSabDOooisdrXnUlm8OEx80/dSfZkPwFP0RQDY0nyF+qKzXarHTDt+q33UzXh8r6rfdQ/o1v4ifVH3Ujsdv4ifVH3VpCO0Lz9OVN+lJxdfSKY7LbH9mg+iPuobWzp8RfQKWUM7Xb+OvpH30x2tPjp9YffR/o6jQChWwO3zEj21RR21keALiiGUnrcAQSMmGoET2moXdjkL6ydDC5Zg6TnlNaJ2YfK+u331G2xDm313++ucxKxKE2brA4bwkjI4FMGQeeeUjz1ZtoR5UTnp35fZFRNu62fgz3lj7aK3YCKFXICcq1KDZqj408waaM5rDRmrF3/APB+a3srZuPFYu/jJX5reypltfTzVvX31+/8/wBKVLevvreYfYKevdDg9FeElmd57C/BUvj62ACO7M12FrQVg74w/pNnIYusJiSBGLzAlPsFb1toyry5/p0w0mIpUiaaqpqGax1sbSC0OpBe4y4ichPuYyAyg5gzoM6PDtep6IgQ0KSCYxErJWI8kZjmaI1ZrOtpfwtLjEbsrkuVrGMtM+p589eNTbeb4YdF0ZSM8RacUjkIjDPnoMF/AsFMeJi0nIiWwjydIjl7aAtkW7FvGZItkP5OdzqQdOx9IGenJM17ocgOmgCSQZOUkwAM88gONPsnTSOkCwZ8k6eUZzAy8lY7e+iYXRcPk9GSOBkDCPN5Q7dT3U0E3SG6I97gSDh1688MUz0fZkaFelCPMlsZKeR5GLq9nk86fZDcxMWIKz1dMhJyyHKONDfS/wC6YWEEp0eSyokdJqIOUxM61YROzuXSAAmElpgmcoAg68zplUVu5ewvKiRGHQz1jOjfFj7aK70kXMIzw9TycmjTPt55Url1ijlUbEoOEHCMRgEcYiTGfI0DX77KzdQlAhaRqWHDmZB4DUGp2aqF+9e6JmCYbgxEJk0x5IyI1y45TUdy9d06IkSYIyBAEgxJI4iP6VJ/4rQV6Iis1NqugqOiJUqs5EQxmTIJEZaRlxOgMuy7c7MA1pkGeZnkhHCB5TDXVfRKktJcGdR4uFWHzqswNc5huEbtGtZe/WyHzW9laZ7ayd/nqiPiv6qz7WdPNe3n3RvN6hSp94e+NGmXqFNX0Ied6X3vdA3jYQ/DtuR2FDPqLCumThXH75E742Pss3ftn8Jrr9nHVXuFeXP9OmGk1KkTQk1VKKcUqVEJlBp4pkNEaQAutA/J/rXO2wTbltkAaQMOAmeoxOnkguIBOmITyrpWpVRiWrC4lBsQCTPUbIgjKe4khtDFRzksWHB6OSALqw8Tg4a558Iz1FbppkFCmO409zuYSttpDX1ILMFYFQcQIBxR2HSte2ZAPMTpGvYRlUlNRAxQkVIaE0VGKAODRMuZqO2kCsdqRFMBRE0JoImt1heEYgLyC3PUK3zWF4Tnqj5r+oViYa9PNO3++N+eApU+8PfG7MvQAKavdDg9JbySd7bMeK2X48D0g8+g9NdRayA7q5XbT/zex2bM0+dm+6utbQV5vJt0w0kFCRSDULtUtaGDSoVM0UVUOKemNIUCYUlFPT1Q1I0mppoHNKaaaU0Dmo8VO9VwhmpMkJpoTTIadjQRzTNULzNSLpWYm1oFwVh+E4i39G56q3mrB8K/eW+Zc/lrMr6eatv98bOc9aVDth658wy7ABSr2uL1BeSNvQxrajFOmE3CBH0/sroXGlcvtRX/AInaOWIWH9Bda6cHIV5sp7l0w0RWhNEwpqyolFFQUpqoOlQTSLVbB0poGahxUsSMaGhLUBuRUspKKcGow9Djpa0mmkai6SkblW0o9MTQhqYvUsM2dMaYvQ46imrB8MMrDn5Fz+Wtp7mdYnhipOyvEnqXNPmmsT3K+nmnaDLGnpbR5XmWe+BP2zSr3OK/tfhFtVy70z37nShQnSBirYAZiVjKc6mTws24RG17Rl/1X++lSqVAsr4ebxH98vedp9dSjxhby/e7noX8NNSpxj4tyMeMXef72/oT8NIeMbef72/1bf4aVKnGPhYk8ZO8xptTfUtH1pRjxnb0/ej/AIVn/bpUqcY+JZ/1n70/ev8AKs/7dI+M7en71/lWf9umpU4x8LN+szef70f8Oz+Chbxk7zOu0n/Ds/gp6VTjHxbk48Ze8x/ej/hWfwUX6zt6fvX+VY/26alTjHwuTjxnbz/eZ/8AFZ/BUi+NLeQ/tlPfbt+xaVKnGPhcpF8a28R/aWz/AONaR8a28fj2/wDDFKlThj8Lkh41d4fHt/4Yol8a+8Odo99v/wB0qVOGPwuTv42NvP7Ed1v7zWVvvw827aRFy8VX4tsBByzjM9xMUqVOGPwuXNE01KlWkf/Z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20650" y="-1790700"/>
            <a:ext cx="24479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6" name="Picture 6" descr="King George II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1905000"/>
            <a:ext cx="2857500" cy="2190750"/>
          </a:xfrm>
          <a:prstGeom prst="rect">
            <a:avLst/>
          </a:prstGeom>
          <a:noFill/>
        </p:spPr>
      </p:pic>
    </p:spTree>
    <p:controls>
      <mc:AlternateContent xmlns:mc="http://schemas.openxmlformats.org/markup-compatibility/2006">
        <mc:Choice xmlns:v="urn:schemas-microsoft-com:vml" Requires="v">
          <p:control spid="20537" name="DefaultOcx" r:id="rId2" imgW="914400" imgH="228600"/>
        </mc:Choice>
        <mc:Fallback>
          <p:control name="DefaultOcx" r:id="rId2" imgW="914400" imgH="228600">
            <p:pic>
              <p:nvPicPr>
                <p:cNvPr id="4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38" name="HTMLHidden1" r:id="rId3" imgW="914400" imgH="228600"/>
        </mc:Choice>
        <mc:Fallback>
          <p:control name="HTMLHidden1" r:id="rId3" imgW="914400" imgH="228600">
            <p:pic>
              <p:nvPicPr>
                <p:cNvPr id="5" name="HTMLHidde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. </a:t>
            </a:r>
            <a:r>
              <a:rPr lang="en-US" b="1" u="sng" dirty="0" smtClean="0"/>
              <a:t>Declaration of Independence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8330"/>
            <a:ext cx="8229600" cy="4525963"/>
          </a:xfrm>
        </p:spPr>
        <p:txBody>
          <a:bodyPr/>
          <a:lstStyle/>
          <a:p>
            <a:r>
              <a:rPr lang="en-US" dirty="0" smtClean="0"/>
              <a:t>July 4, 1776 / </a:t>
            </a:r>
            <a:r>
              <a:rPr lang="en-US" b="1" u="sng" dirty="0" smtClean="0"/>
              <a:t>Thomas Jefferson </a:t>
            </a:r>
          </a:p>
          <a:p>
            <a:r>
              <a:rPr lang="en-US" dirty="0" smtClean="0"/>
              <a:t>“</a:t>
            </a:r>
            <a:r>
              <a:rPr lang="en-US" dirty="0"/>
              <a:t>All men are created equal” </a:t>
            </a:r>
          </a:p>
          <a:p>
            <a:r>
              <a:rPr lang="en-US" dirty="0"/>
              <a:t>“Unalienable rights” </a:t>
            </a:r>
          </a:p>
          <a:p>
            <a:pPr lvl="1"/>
            <a:r>
              <a:rPr lang="en-US" dirty="0"/>
              <a:t>“life, liberty, and the pursuit of happiness” </a:t>
            </a:r>
            <a:endParaRPr lang="en-US" dirty="0" smtClean="0"/>
          </a:p>
          <a:p>
            <a:r>
              <a:rPr lang="en-US" dirty="0" smtClean="0"/>
              <a:t>King is not giving rights – must break up </a:t>
            </a:r>
            <a:r>
              <a:rPr lang="en-US" dirty="0" smtClean="0">
                <a:sym typeface="Wingdings" panose="05000000000000000000" pitchFamily="2" charset="2"/>
              </a:rPr>
              <a:t> </a:t>
            </a:r>
            <a:endParaRPr lang="en-US" dirty="0"/>
          </a:p>
          <a:p>
            <a:endParaRPr lang="en-US" dirty="0"/>
          </a:p>
        </p:txBody>
      </p:sp>
      <p:pic>
        <p:nvPicPr>
          <p:cNvPr id="21506" name="Picture 2" descr="http://cdn.history.com/sites/2/2013/11/jefferson-drafts-declaration-hero-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343400"/>
            <a:ext cx="3683959" cy="211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16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Signatures on </a:t>
            </a:r>
            <a:r>
              <a:rPr lang="en-US" dirty="0" err="1" smtClean="0">
                <a:solidFill>
                  <a:srgbClr val="FF0000"/>
                </a:solidFill>
              </a:rPr>
              <a:t>DofI</a:t>
            </a:r>
            <a:r>
              <a:rPr lang="en-US" dirty="0" smtClean="0">
                <a:solidFill>
                  <a:srgbClr val="FF0000"/>
                </a:solidFill>
              </a:rPr>
              <a:t> …..what are they signing their names to?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508" name="Picture 4" descr="Image result for signatures on us declaration of independ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950" y="2339181"/>
            <a:ext cx="918995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93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4638</TotalTime>
  <Words>525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Aharoni</vt:lpstr>
      <vt:lpstr>Arial</vt:lpstr>
      <vt:lpstr>Calibri</vt:lpstr>
      <vt:lpstr>Comic Sans MS</vt:lpstr>
      <vt:lpstr>Impact</vt:lpstr>
      <vt:lpstr>Wingdings</vt:lpstr>
      <vt:lpstr>Office Theme</vt:lpstr>
      <vt:lpstr>Am. Rev #2: Causes, part 2</vt:lpstr>
      <vt:lpstr>Stamp Act</vt:lpstr>
      <vt:lpstr>PowerPoint Presentation</vt:lpstr>
      <vt:lpstr>5. Boston Massacre / March 5, 1770</vt:lpstr>
      <vt:lpstr>6. Boston Tea Party, Dec. 1773 </vt:lpstr>
      <vt:lpstr> Boston Tea Party </vt:lpstr>
      <vt:lpstr>7.  Common Sense by Thomas Paine 1776</vt:lpstr>
      <vt:lpstr>8. Declaration of Independence </vt:lpstr>
      <vt:lpstr>Signatures on DofI …..what are they signing their names to? </vt:lpstr>
      <vt:lpstr>On back </vt:lpstr>
      <vt:lpstr>Looking back at causes #1-7, Which one do you think was the primary cause of war? </vt:lpstr>
      <vt:lpstr>PowerPoint Presentation</vt:lpstr>
      <vt:lpstr>PowerPoint Presentation</vt:lpstr>
      <vt:lpstr>PowerPoint Presentation</vt:lpstr>
      <vt:lpstr>DofI</vt:lpstr>
      <vt:lpstr>Google Classroom </vt:lpstr>
      <vt:lpstr>Gallery Walk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rgunter</dc:creator>
  <cp:lastModifiedBy>Gunter, Rachel E.</cp:lastModifiedBy>
  <cp:revision>87</cp:revision>
  <dcterms:created xsi:type="dcterms:W3CDTF">2015-08-26T20:29:07Z</dcterms:created>
  <dcterms:modified xsi:type="dcterms:W3CDTF">2017-08-24T14:58:52Z</dcterms:modified>
</cp:coreProperties>
</file>